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6"/>
  </p:handoutMasterIdLst>
  <p:sldIdLst>
    <p:sldId id="256" r:id="rId2"/>
    <p:sldId id="274" r:id="rId3"/>
    <p:sldId id="258" r:id="rId4"/>
    <p:sldId id="303" r:id="rId5"/>
    <p:sldId id="306" r:id="rId6"/>
    <p:sldId id="313" r:id="rId7"/>
    <p:sldId id="299" r:id="rId8"/>
    <p:sldId id="314" r:id="rId9"/>
    <p:sldId id="308" r:id="rId10"/>
    <p:sldId id="309" r:id="rId11"/>
    <p:sldId id="315" r:id="rId12"/>
    <p:sldId id="316" r:id="rId13"/>
    <p:sldId id="317" r:id="rId14"/>
    <p:sldId id="318" r:id="rId15"/>
    <p:sldId id="319" r:id="rId16"/>
    <p:sldId id="322" r:id="rId17"/>
    <p:sldId id="320" r:id="rId18"/>
    <p:sldId id="324" r:id="rId19"/>
    <p:sldId id="293" r:id="rId20"/>
    <p:sldId id="307" r:id="rId21"/>
    <p:sldId id="298" r:id="rId22"/>
    <p:sldId id="300" r:id="rId23"/>
    <p:sldId id="301" r:id="rId24"/>
    <p:sldId id="297"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5" userDrawn="1">
          <p15:clr>
            <a:srgbClr val="A4A3A4"/>
          </p15:clr>
        </p15:guide>
        <p15:guide id="2"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9"/>
    <p:restoredTop sz="94208"/>
  </p:normalViewPr>
  <p:slideViewPr>
    <p:cSldViewPr snapToGrid="0" snapToObjects="1">
      <p:cViewPr varScale="1">
        <p:scale>
          <a:sx n="95" d="100"/>
          <a:sy n="95" d="100"/>
        </p:scale>
        <p:origin x="576" y="168"/>
      </p:cViewPr>
      <p:guideLst>
        <p:guide orient="horz" pos="1185"/>
        <p:guide pos="5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54DBDE-BE93-FE4D-B0F4-4AC53963627D}"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de-DE"/>
        </a:p>
      </dgm:t>
    </dgm:pt>
    <dgm:pt modelId="{DF38392A-9579-FC4A-A230-CD21B5C55AFC}">
      <dgm:prSet custT="1"/>
      <dgm:spPr/>
      <dgm:t>
        <a:bodyPr/>
        <a:lstStyle/>
        <a:p>
          <a:r>
            <a:rPr lang="de-DE" sz="1200" b="1" dirty="0"/>
            <a:t>Einkaufsleiter</a:t>
          </a:r>
        </a:p>
      </dgm:t>
    </dgm:pt>
    <dgm:pt modelId="{B5030C42-B65A-F744-BD71-EE1178657AEB}" type="parTrans" cxnId="{87823AC2-D1BE-0845-9A61-B53BA070144B}">
      <dgm:prSet/>
      <dgm:spPr/>
      <dgm:t>
        <a:bodyPr/>
        <a:lstStyle/>
        <a:p>
          <a:endParaRPr lang="de-DE" sz="1200"/>
        </a:p>
      </dgm:t>
    </dgm:pt>
    <dgm:pt modelId="{4D9BAE92-042C-B640-9100-F180AEEE4340}" type="sibTrans" cxnId="{87823AC2-D1BE-0845-9A61-B53BA070144B}">
      <dgm:prSet/>
      <dgm:spPr/>
      <dgm:t>
        <a:bodyPr/>
        <a:lstStyle/>
        <a:p>
          <a:endParaRPr lang="de-DE" sz="1200"/>
        </a:p>
      </dgm:t>
    </dgm:pt>
    <dgm:pt modelId="{B0DF9BA2-8BFD-5F4A-A2F2-D96B4465DFD8}">
      <dgm:prSet custT="1"/>
      <dgm:spPr/>
      <dgm:t>
        <a:bodyPr/>
        <a:lstStyle/>
        <a:p>
          <a:r>
            <a:rPr lang="de-DE" sz="1200" dirty="0"/>
            <a:t>CM Rohstoffeinkauf</a:t>
          </a:r>
        </a:p>
      </dgm:t>
    </dgm:pt>
    <dgm:pt modelId="{F3F958FA-A7A5-F640-9864-620FE9F800D6}" type="parTrans" cxnId="{2E000F71-FF38-DC40-864B-31DFF3803037}">
      <dgm:prSet/>
      <dgm:spPr/>
      <dgm:t>
        <a:bodyPr/>
        <a:lstStyle/>
        <a:p>
          <a:endParaRPr lang="de-DE" sz="1200"/>
        </a:p>
      </dgm:t>
    </dgm:pt>
    <dgm:pt modelId="{FA7B226E-D524-F545-9796-D21610B369AE}" type="sibTrans" cxnId="{2E000F71-FF38-DC40-864B-31DFF3803037}">
      <dgm:prSet/>
      <dgm:spPr/>
      <dgm:t>
        <a:bodyPr/>
        <a:lstStyle/>
        <a:p>
          <a:endParaRPr lang="de-DE" sz="1200"/>
        </a:p>
      </dgm:t>
    </dgm:pt>
    <dgm:pt modelId="{6DCDD700-204C-3A4A-A91D-0DB746B2E2AF}">
      <dgm:prSet custT="1"/>
      <dgm:spPr/>
      <dgm:t>
        <a:bodyPr/>
        <a:lstStyle/>
        <a:p>
          <a:r>
            <a:rPr lang="de-DE" sz="1200" dirty="0"/>
            <a:t>CM Werkzeuge</a:t>
          </a:r>
        </a:p>
      </dgm:t>
    </dgm:pt>
    <dgm:pt modelId="{4B5E8497-4ECF-9840-8AB9-042E53BD49AB}" type="parTrans" cxnId="{F419EB69-29FF-E349-8BF9-421D93232423}">
      <dgm:prSet/>
      <dgm:spPr/>
      <dgm:t>
        <a:bodyPr/>
        <a:lstStyle/>
        <a:p>
          <a:endParaRPr lang="de-DE" sz="1200"/>
        </a:p>
      </dgm:t>
    </dgm:pt>
    <dgm:pt modelId="{B6208C18-C68E-9841-A820-2FBF58544A50}" type="sibTrans" cxnId="{F419EB69-29FF-E349-8BF9-421D93232423}">
      <dgm:prSet/>
      <dgm:spPr/>
      <dgm:t>
        <a:bodyPr/>
        <a:lstStyle/>
        <a:p>
          <a:endParaRPr lang="de-DE" sz="1200"/>
        </a:p>
      </dgm:t>
    </dgm:pt>
    <dgm:pt modelId="{4EF02956-06FB-B14B-AB3A-3A7A74A6A54A}">
      <dgm:prSet custT="1"/>
      <dgm:spPr/>
      <dgm:t>
        <a:bodyPr/>
        <a:lstStyle/>
        <a:p>
          <a:r>
            <a:rPr lang="de-DE" sz="1200" dirty="0"/>
            <a:t>CM Zukaufteile</a:t>
          </a:r>
        </a:p>
      </dgm:t>
    </dgm:pt>
    <dgm:pt modelId="{AFF65219-FE43-B14C-8CB2-9AD6CEE7ECBA}" type="parTrans" cxnId="{D3F52242-7C08-704F-B512-62BC7BBD6502}">
      <dgm:prSet/>
      <dgm:spPr/>
      <dgm:t>
        <a:bodyPr/>
        <a:lstStyle/>
        <a:p>
          <a:endParaRPr lang="de-DE" sz="1200"/>
        </a:p>
      </dgm:t>
    </dgm:pt>
    <dgm:pt modelId="{2ACC4855-FC39-E642-9E03-922E4F8EF11D}" type="sibTrans" cxnId="{D3F52242-7C08-704F-B512-62BC7BBD6502}">
      <dgm:prSet/>
      <dgm:spPr/>
      <dgm:t>
        <a:bodyPr/>
        <a:lstStyle/>
        <a:p>
          <a:endParaRPr lang="de-DE" sz="1200"/>
        </a:p>
      </dgm:t>
    </dgm:pt>
    <dgm:pt modelId="{47C415A0-CE43-3F48-87BB-BAA0B7184C00}">
      <dgm:prSet custT="1"/>
      <dgm:spPr/>
      <dgm:t>
        <a:bodyPr/>
        <a:lstStyle/>
        <a:p>
          <a:r>
            <a:rPr lang="de-DE" sz="1200" dirty="0"/>
            <a:t>CM Fremdguss / Dienstleister</a:t>
          </a:r>
        </a:p>
      </dgm:t>
    </dgm:pt>
    <dgm:pt modelId="{05FFB3E0-33C2-5F4D-84F4-C61D2981DA3A}" type="parTrans" cxnId="{E11AAA5F-E508-1649-ABAD-0D35E96DDA67}">
      <dgm:prSet/>
      <dgm:spPr/>
      <dgm:t>
        <a:bodyPr/>
        <a:lstStyle/>
        <a:p>
          <a:endParaRPr lang="de-DE" sz="1200"/>
        </a:p>
      </dgm:t>
    </dgm:pt>
    <dgm:pt modelId="{598B6A64-CBB3-6E48-8A5F-8692BAE468E0}" type="sibTrans" cxnId="{E11AAA5F-E508-1649-ABAD-0D35E96DDA67}">
      <dgm:prSet/>
      <dgm:spPr/>
      <dgm:t>
        <a:bodyPr/>
        <a:lstStyle/>
        <a:p>
          <a:endParaRPr lang="de-DE" sz="1200"/>
        </a:p>
      </dgm:t>
    </dgm:pt>
    <dgm:pt modelId="{2828894F-3058-074B-B14C-90087C865E7C}">
      <dgm:prSet custT="1"/>
      <dgm:spPr/>
      <dgm:t>
        <a:bodyPr/>
        <a:lstStyle/>
        <a:p>
          <a:r>
            <a:rPr lang="de-DE" sz="1200" dirty="0"/>
            <a:t>CM Systeme</a:t>
          </a:r>
        </a:p>
      </dgm:t>
    </dgm:pt>
    <dgm:pt modelId="{C722FCEA-44C6-8442-B4EC-C4AE4A082CF5}" type="parTrans" cxnId="{7D65D5D5-95E4-3046-ABFD-511909A46071}">
      <dgm:prSet/>
      <dgm:spPr/>
      <dgm:t>
        <a:bodyPr/>
        <a:lstStyle/>
        <a:p>
          <a:endParaRPr lang="de-DE" sz="1200"/>
        </a:p>
      </dgm:t>
    </dgm:pt>
    <dgm:pt modelId="{0CB30410-376D-374D-AD86-45D897BA7DFC}" type="sibTrans" cxnId="{7D65D5D5-95E4-3046-ABFD-511909A46071}">
      <dgm:prSet/>
      <dgm:spPr/>
      <dgm:t>
        <a:bodyPr/>
        <a:lstStyle/>
        <a:p>
          <a:endParaRPr lang="de-DE" sz="1200"/>
        </a:p>
      </dgm:t>
    </dgm:pt>
    <dgm:pt modelId="{65097FB6-D10A-4549-A20F-06E9BB6313DE}">
      <dgm:prSet custT="1"/>
      <dgm:spPr/>
      <dgm:t>
        <a:bodyPr/>
        <a:lstStyle/>
        <a:p>
          <a:r>
            <a:rPr lang="de-DE" sz="1200" dirty="0"/>
            <a:t>CM Mechanische Bearbeitung</a:t>
          </a:r>
        </a:p>
      </dgm:t>
    </dgm:pt>
    <dgm:pt modelId="{CF453E37-9BAD-A244-AE3E-852CF4D86AAC}" type="parTrans" cxnId="{8BADB14E-877B-1B4A-AE6C-AB08B88B5B03}">
      <dgm:prSet/>
      <dgm:spPr/>
      <dgm:t>
        <a:bodyPr/>
        <a:lstStyle/>
        <a:p>
          <a:endParaRPr lang="de-DE" sz="1200"/>
        </a:p>
      </dgm:t>
    </dgm:pt>
    <dgm:pt modelId="{1FFBD82F-3A5E-B14A-BB19-4CC63CCA9D7A}" type="sibTrans" cxnId="{8BADB14E-877B-1B4A-AE6C-AB08B88B5B03}">
      <dgm:prSet/>
      <dgm:spPr/>
      <dgm:t>
        <a:bodyPr/>
        <a:lstStyle/>
        <a:p>
          <a:endParaRPr lang="de-DE" sz="1200"/>
        </a:p>
      </dgm:t>
    </dgm:pt>
    <dgm:pt modelId="{363BA205-F008-A84D-B845-F2144C267D10}">
      <dgm:prSet custT="1"/>
      <dgm:spPr/>
      <dgm:t>
        <a:bodyPr/>
        <a:lstStyle/>
        <a:p>
          <a:r>
            <a:rPr lang="de-DE" sz="1200" dirty="0"/>
            <a:t>CM Investitionen</a:t>
          </a:r>
        </a:p>
      </dgm:t>
    </dgm:pt>
    <dgm:pt modelId="{72559CD2-FE93-8444-A05A-4929AF708E40}" type="parTrans" cxnId="{3E5119AE-5440-974D-A93C-A6A9488583B4}">
      <dgm:prSet/>
      <dgm:spPr/>
      <dgm:t>
        <a:bodyPr/>
        <a:lstStyle/>
        <a:p>
          <a:endParaRPr lang="de-DE" sz="1200"/>
        </a:p>
      </dgm:t>
    </dgm:pt>
    <dgm:pt modelId="{9C4E63F8-9662-0D4C-AD3F-559FCAEB8C8D}" type="sibTrans" cxnId="{3E5119AE-5440-974D-A93C-A6A9488583B4}">
      <dgm:prSet/>
      <dgm:spPr/>
      <dgm:t>
        <a:bodyPr/>
        <a:lstStyle/>
        <a:p>
          <a:endParaRPr lang="de-DE" sz="1200"/>
        </a:p>
      </dgm:t>
    </dgm:pt>
    <dgm:pt modelId="{75A1CD51-932E-0E44-A715-27B9AD424F06}">
      <dgm:prSet custT="1"/>
      <dgm:spPr/>
      <dgm:t>
        <a:bodyPr/>
        <a:lstStyle/>
        <a:p>
          <a:r>
            <a:rPr lang="de-DE" sz="1200" dirty="0"/>
            <a:t>CM </a:t>
          </a:r>
          <a:r>
            <a:rPr lang="de-DE" sz="1200" dirty="0" err="1"/>
            <a:t>Inst</a:t>
          </a:r>
          <a:r>
            <a:rPr lang="de-DE" sz="1200" dirty="0"/>
            <a:t>./H+B-stoffe</a:t>
          </a:r>
        </a:p>
      </dgm:t>
    </dgm:pt>
    <dgm:pt modelId="{8C43F8F4-53D0-374B-B9D9-72932FA79755}" type="parTrans" cxnId="{F2C634DA-4E7E-7746-BC49-E66D3D871F65}">
      <dgm:prSet/>
      <dgm:spPr/>
      <dgm:t>
        <a:bodyPr/>
        <a:lstStyle/>
        <a:p>
          <a:endParaRPr lang="de-DE" sz="1200"/>
        </a:p>
      </dgm:t>
    </dgm:pt>
    <dgm:pt modelId="{CFF2A91E-6C78-8045-8E10-9BFA0451F120}" type="sibTrans" cxnId="{F2C634DA-4E7E-7746-BC49-E66D3D871F65}">
      <dgm:prSet/>
      <dgm:spPr/>
      <dgm:t>
        <a:bodyPr/>
        <a:lstStyle/>
        <a:p>
          <a:endParaRPr lang="de-DE" sz="1200"/>
        </a:p>
      </dgm:t>
    </dgm:pt>
    <dgm:pt modelId="{0239A7B0-39A8-B04C-BC3D-BF798C8B2A9B}">
      <dgm:prSet custT="1"/>
      <dgm:spPr/>
      <dgm:t>
        <a:bodyPr/>
        <a:lstStyle/>
        <a:p>
          <a:r>
            <a:rPr lang="de-DE" sz="1200" dirty="0"/>
            <a:t>Strom und Gas</a:t>
          </a:r>
        </a:p>
      </dgm:t>
    </dgm:pt>
    <dgm:pt modelId="{07C9FCAC-7694-4844-8441-7D5264C1294C}" type="parTrans" cxnId="{CD17DAC0-9EC1-FE43-BBD7-923DF6FF254C}">
      <dgm:prSet/>
      <dgm:spPr/>
      <dgm:t>
        <a:bodyPr/>
        <a:lstStyle/>
        <a:p>
          <a:endParaRPr lang="de-DE" sz="1200"/>
        </a:p>
      </dgm:t>
    </dgm:pt>
    <dgm:pt modelId="{2838E4E2-39D3-6540-A5A9-420C0C3BF362}" type="sibTrans" cxnId="{CD17DAC0-9EC1-FE43-BBD7-923DF6FF254C}">
      <dgm:prSet/>
      <dgm:spPr/>
      <dgm:t>
        <a:bodyPr/>
        <a:lstStyle/>
        <a:p>
          <a:endParaRPr lang="de-DE" sz="1200"/>
        </a:p>
      </dgm:t>
    </dgm:pt>
    <dgm:pt modelId="{DB571C5E-2026-B546-9191-713A97501DD3}">
      <dgm:prSet custT="1"/>
      <dgm:spPr/>
      <dgm:t>
        <a:bodyPr/>
        <a:lstStyle/>
        <a:p>
          <a:r>
            <a:rPr lang="de-DE" sz="1200" dirty="0"/>
            <a:t>AL Lieferanten-management</a:t>
          </a:r>
        </a:p>
      </dgm:t>
    </dgm:pt>
    <dgm:pt modelId="{5DA24A2D-218A-2B47-98E6-35844B64B8E5}" type="parTrans" cxnId="{48FB21C4-E9AD-E24B-801F-C9DEEE7D4FFD}">
      <dgm:prSet/>
      <dgm:spPr/>
      <dgm:t>
        <a:bodyPr/>
        <a:lstStyle/>
        <a:p>
          <a:endParaRPr lang="de-DE" sz="1200"/>
        </a:p>
      </dgm:t>
    </dgm:pt>
    <dgm:pt modelId="{29141E5E-7AAC-6341-B349-EEFC6D4F185A}" type="sibTrans" cxnId="{48FB21C4-E9AD-E24B-801F-C9DEEE7D4FFD}">
      <dgm:prSet/>
      <dgm:spPr/>
      <dgm:t>
        <a:bodyPr/>
        <a:lstStyle/>
        <a:p>
          <a:endParaRPr lang="de-DE" sz="1200"/>
        </a:p>
      </dgm:t>
    </dgm:pt>
    <dgm:pt modelId="{BEF4AF89-6787-5748-948B-9C3CFE40B8FC}" type="pres">
      <dgm:prSet presAssocID="{3954DBDE-BE93-FE4D-B0F4-4AC53963627D}" presName="hierChild1" presStyleCnt="0">
        <dgm:presLayoutVars>
          <dgm:orgChart val="1"/>
          <dgm:chPref val="1"/>
          <dgm:dir/>
          <dgm:animOne val="branch"/>
          <dgm:animLvl val="lvl"/>
          <dgm:resizeHandles/>
        </dgm:presLayoutVars>
      </dgm:prSet>
      <dgm:spPr/>
    </dgm:pt>
    <dgm:pt modelId="{9470D530-BEF9-FE42-A89E-42940CE1C434}" type="pres">
      <dgm:prSet presAssocID="{DF38392A-9579-FC4A-A230-CD21B5C55AFC}" presName="hierRoot1" presStyleCnt="0">
        <dgm:presLayoutVars>
          <dgm:hierBranch val="init"/>
        </dgm:presLayoutVars>
      </dgm:prSet>
      <dgm:spPr/>
    </dgm:pt>
    <dgm:pt modelId="{E0E23035-6B1C-CB4A-AC00-4CD228AE3437}" type="pres">
      <dgm:prSet presAssocID="{DF38392A-9579-FC4A-A230-CD21B5C55AFC}" presName="rootComposite1" presStyleCnt="0"/>
      <dgm:spPr/>
    </dgm:pt>
    <dgm:pt modelId="{38D962AD-9FB0-784E-9CFF-4538350208C6}" type="pres">
      <dgm:prSet presAssocID="{DF38392A-9579-FC4A-A230-CD21B5C55AFC}" presName="rootText1" presStyleLbl="node0" presStyleIdx="0" presStyleCnt="1">
        <dgm:presLayoutVars>
          <dgm:chPref val="3"/>
        </dgm:presLayoutVars>
      </dgm:prSet>
      <dgm:spPr/>
    </dgm:pt>
    <dgm:pt modelId="{995E4D39-B1E5-2248-81AA-633159F13E68}" type="pres">
      <dgm:prSet presAssocID="{DF38392A-9579-FC4A-A230-CD21B5C55AFC}" presName="rootConnector1" presStyleLbl="node1" presStyleIdx="0" presStyleCnt="0"/>
      <dgm:spPr/>
    </dgm:pt>
    <dgm:pt modelId="{3EDF85D9-D02C-CF4A-ADBC-C32B39695443}" type="pres">
      <dgm:prSet presAssocID="{DF38392A-9579-FC4A-A230-CD21B5C55AFC}" presName="hierChild2" presStyleCnt="0"/>
      <dgm:spPr/>
    </dgm:pt>
    <dgm:pt modelId="{3E0B539E-97E0-C94F-A450-BFC3060B561F}" type="pres">
      <dgm:prSet presAssocID="{72559CD2-FE93-8444-A05A-4929AF708E40}" presName="Name37" presStyleLbl="parChTrans1D2" presStyleIdx="0" presStyleCnt="10"/>
      <dgm:spPr/>
    </dgm:pt>
    <dgm:pt modelId="{EEE5A386-3690-4D44-B448-2C3B653BD31A}" type="pres">
      <dgm:prSet presAssocID="{363BA205-F008-A84D-B845-F2144C267D10}" presName="hierRoot2" presStyleCnt="0">
        <dgm:presLayoutVars>
          <dgm:hierBranch val="init"/>
        </dgm:presLayoutVars>
      </dgm:prSet>
      <dgm:spPr/>
    </dgm:pt>
    <dgm:pt modelId="{036DE1F1-F736-A04E-B9DE-A50291DD3E5C}" type="pres">
      <dgm:prSet presAssocID="{363BA205-F008-A84D-B845-F2144C267D10}" presName="rootComposite" presStyleCnt="0"/>
      <dgm:spPr/>
    </dgm:pt>
    <dgm:pt modelId="{97C19960-0D54-F643-92D3-94BB55FFE418}" type="pres">
      <dgm:prSet presAssocID="{363BA205-F008-A84D-B845-F2144C267D10}" presName="rootText" presStyleLbl="node2" presStyleIdx="0" presStyleCnt="10">
        <dgm:presLayoutVars>
          <dgm:chPref val="3"/>
        </dgm:presLayoutVars>
      </dgm:prSet>
      <dgm:spPr/>
    </dgm:pt>
    <dgm:pt modelId="{16560326-B2ED-E34B-8A21-EE94B0611CF7}" type="pres">
      <dgm:prSet presAssocID="{363BA205-F008-A84D-B845-F2144C267D10}" presName="rootConnector" presStyleLbl="node2" presStyleIdx="0" presStyleCnt="10"/>
      <dgm:spPr/>
    </dgm:pt>
    <dgm:pt modelId="{3EFCF75F-6A3E-9C49-B78F-2000A109498E}" type="pres">
      <dgm:prSet presAssocID="{363BA205-F008-A84D-B845-F2144C267D10}" presName="hierChild4" presStyleCnt="0"/>
      <dgm:spPr/>
    </dgm:pt>
    <dgm:pt modelId="{F2801479-F12D-4A4F-AC08-A7A0EBD93167}" type="pres">
      <dgm:prSet presAssocID="{363BA205-F008-A84D-B845-F2144C267D10}" presName="hierChild5" presStyleCnt="0"/>
      <dgm:spPr/>
    </dgm:pt>
    <dgm:pt modelId="{A411103E-236F-9F47-99E5-50B2F17BF90F}" type="pres">
      <dgm:prSet presAssocID="{4B5E8497-4ECF-9840-8AB9-042E53BD49AB}" presName="Name37" presStyleLbl="parChTrans1D2" presStyleIdx="1" presStyleCnt="10"/>
      <dgm:spPr/>
    </dgm:pt>
    <dgm:pt modelId="{0D11C464-A1F2-E041-858E-556D5DDD5F44}" type="pres">
      <dgm:prSet presAssocID="{6DCDD700-204C-3A4A-A91D-0DB746B2E2AF}" presName="hierRoot2" presStyleCnt="0">
        <dgm:presLayoutVars>
          <dgm:hierBranch val="init"/>
        </dgm:presLayoutVars>
      </dgm:prSet>
      <dgm:spPr/>
    </dgm:pt>
    <dgm:pt modelId="{4FC5AF61-9395-8146-8523-3A90B176CC61}" type="pres">
      <dgm:prSet presAssocID="{6DCDD700-204C-3A4A-A91D-0DB746B2E2AF}" presName="rootComposite" presStyleCnt="0"/>
      <dgm:spPr/>
    </dgm:pt>
    <dgm:pt modelId="{AEDDDAA4-BF6C-A343-B0D6-0866B6570D75}" type="pres">
      <dgm:prSet presAssocID="{6DCDD700-204C-3A4A-A91D-0DB746B2E2AF}" presName="rootText" presStyleLbl="node2" presStyleIdx="1" presStyleCnt="10">
        <dgm:presLayoutVars>
          <dgm:chPref val="3"/>
        </dgm:presLayoutVars>
      </dgm:prSet>
      <dgm:spPr/>
    </dgm:pt>
    <dgm:pt modelId="{4807E617-C8B0-B94E-83CB-50AF4B9CE310}" type="pres">
      <dgm:prSet presAssocID="{6DCDD700-204C-3A4A-A91D-0DB746B2E2AF}" presName="rootConnector" presStyleLbl="node2" presStyleIdx="1" presStyleCnt="10"/>
      <dgm:spPr/>
    </dgm:pt>
    <dgm:pt modelId="{3DFD7A51-FE1C-7746-8636-49F4AB4943A8}" type="pres">
      <dgm:prSet presAssocID="{6DCDD700-204C-3A4A-A91D-0DB746B2E2AF}" presName="hierChild4" presStyleCnt="0"/>
      <dgm:spPr/>
    </dgm:pt>
    <dgm:pt modelId="{65E52ABC-25B8-2B41-883A-0AA8293C4ED2}" type="pres">
      <dgm:prSet presAssocID="{6DCDD700-204C-3A4A-A91D-0DB746B2E2AF}" presName="hierChild5" presStyleCnt="0"/>
      <dgm:spPr/>
    </dgm:pt>
    <dgm:pt modelId="{6CC9AB03-AD63-0A4B-9A04-BBF37D17CBA9}" type="pres">
      <dgm:prSet presAssocID="{F3F958FA-A7A5-F640-9864-620FE9F800D6}" presName="Name37" presStyleLbl="parChTrans1D2" presStyleIdx="2" presStyleCnt="10"/>
      <dgm:spPr/>
    </dgm:pt>
    <dgm:pt modelId="{856436FD-B9A1-B146-8132-BE15901BEDA4}" type="pres">
      <dgm:prSet presAssocID="{B0DF9BA2-8BFD-5F4A-A2F2-D96B4465DFD8}" presName="hierRoot2" presStyleCnt="0">
        <dgm:presLayoutVars>
          <dgm:hierBranch val="init"/>
        </dgm:presLayoutVars>
      </dgm:prSet>
      <dgm:spPr/>
    </dgm:pt>
    <dgm:pt modelId="{D2A39D44-48B3-D34D-8FBB-0539E7900334}" type="pres">
      <dgm:prSet presAssocID="{B0DF9BA2-8BFD-5F4A-A2F2-D96B4465DFD8}" presName="rootComposite" presStyleCnt="0"/>
      <dgm:spPr/>
    </dgm:pt>
    <dgm:pt modelId="{FCCF4966-CFD0-E446-A54D-A30A282A5A3D}" type="pres">
      <dgm:prSet presAssocID="{B0DF9BA2-8BFD-5F4A-A2F2-D96B4465DFD8}" presName="rootText" presStyleLbl="node2" presStyleIdx="2" presStyleCnt="10">
        <dgm:presLayoutVars>
          <dgm:chPref val="3"/>
        </dgm:presLayoutVars>
      </dgm:prSet>
      <dgm:spPr/>
    </dgm:pt>
    <dgm:pt modelId="{9DDC4144-F124-6444-B72C-76833197CF84}" type="pres">
      <dgm:prSet presAssocID="{B0DF9BA2-8BFD-5F4A-A2F2-D96B4465DFD8}" presName="rootConnector" presStyleLbl="node2" presStyleIdx="2" presStyleCnt="10"/>
      <dgm:spPr/>
    </dgm:pt>
    <dgm:pt modelId="{8F31FFD2-FA16-1841-BFC0-A645C28D238D}" type="pres">
      <dgm:prSet presAssocID="{B0DF9BA2-8BFD-5F4A-A2F2-D96B4465DFD8}" presName="hierChild4" presStyleCnt="0"/>
      <dgm:spPr/>
    </dgm:pt>
    <dgm:pt modelId="{EF696D30-74E8-9C48-A81C-6BE92121ACD5}" type="pres">
      <dgm:prSet presAssocID="{B0DF9BA2-8BFD-5F4A-A2F2-D96B4465DFD8}" presName="hierChild5" presStyleCnt="0"/>
      <dgm:spPr/>
    </dgm:pt>
    <dgm:pt modelId="{6E939EA5-1D3A-7443-9AC0-DC645BAC2335}" type="pres">
      <dgm:prSet presAssocID="{CF453E37-9BAD-A244-AE3E-852CF4D86AAC}" presName="Name37" presStyleLbl="parChTrans1D2" presStyleIdx="3" presStyleCnt="10"/>
      <dgm:spPr/>
    </dgm:pt>
    <dgm:pt modelId="{053A5D50-D618-234F-8084-FF618FF03662}" type="pres">
      <dgm:prSet presAssocID="{65097FB6-D10A-4549-A20F-06E9BB6313DE}" presName="hierRoot2" presStyleCnt="0">
        <dgm:presLayoutVars>
          <dgm:hierBranch val="init"/>
        </dgm:presLayoutVars>
      </dgm:prSet>
      <dgm:spPr/>
    </dgm:pt>
    <dgm:pt modelId="{D63DE6E1-9F67-BD45-BE1D-57174E23887E}" type="pres">
      <dgm:prSet presAssocID="{65097FB6-D10A-4549-A20F-06E9BB6313DE}" presName="rootComposite" presStyleCnt="0"/>
      <dgm:spPr/>
    </dgm:pt>
    <dgm:pt modelId="{B5A2E886-FD9B-474B-9D79-D98D62BAD892}" type="pres">
      <dgm:prSet presAssocID="{65097FB6-D10A-4549-A20F-06E9BB6313DE}" presName="rootText" presStyleLbl="node2" presStyleIdx="3" presStyleCnt="10">
        <dgm:presLayoutVars>
          <dgm:chPref val="3"/>
        </dgm:presLayoutVars>
      </dgm:prSet>
      <dgm:spPr/>
    </dgm:pt>
    <dgm:pt modelId="{80AB8C27-B690-1145-A0D2-439B87F96403}" type="pres">
      <dgm:prSet presAssocID="{65097FB6-D10A-4549-A20F-06E9BB6313DE}" presName="rootConnector" presStyleLbl="node2" presStyleIdx="3" presStyleCnt="10"/>
      <dgm:spPr/>
    </dgm:pt>
    <dgm:pt modelId="{3BA9D3F4-F03C-094F-93E2-926E85EF2EC4}" type="pres">
      <dgm:prSet presAssocID="{65097FB6-D10A-4549-A20F-06E9BB6313DE}" presName="hierChild4" presStyleCnt="0"/>
      <dgm:spPr/>
    </dgm:pt>
    <dgm:pt modelId="{3241B1E5-7345-1E41-8994-62F0567C9985}" type="pres">
      <dgm:prSet presAssocID="{65097FB6-D10A-4549-A20F-06E9BB6313DE}" presName="hierChild5" presStyleCnt="0"/>
      <dgm:spPr/>
    </dgm:pt>
    <dgm:pt modelId="{E3B97A85-BF86-DC4F-9E81-B839F864CC30}" type="pres">
      <dgm:prSet presAssocID="{AFF65219-FE43-B14C-8CB2-9AD6CEE7ECBA}" presName="Name37" presStyleLbl="parChTrans1D2" presStyleIdx="4" presStyleCnt="10"/>
      <dgm:spPr/>
    </dgm:pt>
    <dgm:pt modelId="{F375C4E6-7A63-9249-9361-B6F86CF1C1EF}" type="pres">
      <dgm:prSet presAssocID="{4EF02956-06FB-B14B-AB3A-3A7A74A6A54A}" presName="hierRoot2" presStyleCnt="0">
        <dgm:presLayoutVars>
          <dgm:hierBranch val="init"/>
        </dgm:presLayoutVars>
      </dgm:prSet>
      <dgm:spPr/>
    </dgm:pt>
    <dgm:pt modelId="{59416E72-EA97-0E46-9E88-3A27D53F69E3}" type="pres">
      <dgm:prSet presAssocID="{4EF02956-06FB-B14B-AB3A-3A7A74A6A54A}" presName="rootComposite" presStyleCnt="0"/>
      <dgm:spPr/>
    </dgm:pt>
    <dgm:pt modelId="{C54875B5-116A-654F-8172-2135038BF3B3}" type="pres">
      <dgm:prSet presAssocID="{4EF02956-06FB-B14B-AB3A-3A7A74A6A54A}" presName="rootText" presStyleLbl="node2" presStyleIdx="4" presStyleCnt="10">
        <dgm:presLayoutVars>
          <dgm:chPref val="3"/>
        </dgm:presLayoutVars>
      </dgm:prSet>
      <dgm:spPr/>
    </dgm:pt>
    <dgm:pt modelId="{890B25C6-BAA4-6D4D-8598-F1349C9E945F}" type="pres">
      <dgm:prSet presAssocID="{4EF02956-06FB-B14B-AB3A-3A7A74A6A54A}" presName="rootConnector" presStyleLbl="node2" presStyleIdx="4" presStyleCnt="10"/>
      <dgm:spPr/>
    </dgm:pt>
    <dgm:pt modelId="{76525DAA-15BA-C240-89EF-3AB539FFF781}" type="pres">
      <dgm:prSet presAssocID="{4EF02956-06FB-B14B-AB3A-3A7A74A6A54A}" presName="hierChild4" presStyleCnt="0"/>
      <dgm:spPr/>
    </dgm:pt>
    <dgm:pt modelId="{75BF1040-8714-EF43-85DB-F66A3E1ABBAA}" type="pres">
      <dgm:prSet presAssocID="{4EF02956-06FB-B14B-AB3A-3A7A74A6A54A}" presName="hierChild5" presStyleCnt="0"/>
      <dgm:spPr/>
    </dgm:pt>
    <dgm:pt modelId="{78F49B4C-4482-704F-8D72-60FB96016893}" type="pres">
      <dgm:prSet presAssocID="{05FFB3E0-33C2-5F4D-84F4-C61D2981DA3A}" presName="Name37" presStyleLbl="parChTrans1D2" presStyleIdx="5" presStyleCnt="10"/>
      <dgm:spPr/>
    </dgm:pt>
    <dgm:pt modelId="{91B484B5-20AF-DD4D-99FD-C72C4A5F5D5B}" type="pres">
      <dgm:prSet presAssocID="{47C415A0-CE43-3F48-87BB-BAA0B7184C00}" presName="hierRoot2" presStyleCnt="0">
        <dgm:presLayoutVars>
          <dgm:hierBranch val="init"/>
        </dgm:presLayoutVars>
      </dgm:prSet>
      <dgm:spPr/>
    </dgm:pt>
    <dgm:pt modelId="{3455C986-972A-5C4B-9C25-AEA9192161ED}" type="pres">
      <dgm:prSet presAssocID="{47C415A0-CE43-3F48-87BB-BAA0B7184C00}" presName="rootComposite" presStyleCnt="0"/>
      <dgm:spPr/>
    </dgm:pt>
    <dgm:pt modelId="{DC97F77A-AEF9-7846-B299-0491B443D1E4}" type="pres">
      <dgm:prSet presAssocID="{47C415A0-CE43-3F48-87BB-BAA0B7184C00}" presName="rootText" presStyleLbl="node2" presStyleIdx="5" presStyleCnt="10">
        <dgm:presLayoutVars>
          <dgm:chPref val="3"/>
        </dgm:presLayoutVars>
      </dgm:prSet>
      <dgm:spPr/>
    </dgm:pt>
    <dgm:pt modelId="{18602FB7-03D0-BC40-963E-412C953B7BE9}" type="pres">
      <dgm:prSet presAssocID="{47C415A0-CE43-3F48-87BB-BAA0B7184C00}" presName="rootConnector" presStyleLbl="node2" presStyleIdx="5" presStyleCnt="10"/>
      <dgm:spPr/>
    </dgm:pt>
    <dgm:pt modelId="{765A458A-C6A8-FE45-96E0-43FEC4DA3CF1}" type="pres">
      <dgm:prSet presAssocID="{47C415A0-CE43-3F48-87BB-BAA0B7184C00}" presName="hierChild4" presStyleCnt="0"/>
      <dgm:spPr/>
    </dgm:pt>
    <dgm:pt modelId="{3D355699-19B4-C74F-A3AC-4FFF7DA5AC95}" type="pres">
      <dgm:prSet presAssocID="{47C415A0-CE43-3F48-87BB-BAA0B7184C00}" presName="hierChild5" presStyleCnt="0"/>
      <dgm:spPr/>
    </dgm:pt>
    <dgm:pt modelId="{D4CA5704-E850-2241-9228-314BFDC7D840}" type="pres">
      <dgm:prSet presAssocID="{07C9FCAC-7694-4844-8441-7D5264C1294C}" presName="Name37" presStyleLbl="parChTrans1D2" presStyleIdx="6" presStyleCnt="10"/>
      <dgm:spPr/>
    </dgm:pt>
    <dgm:pt modelId="{AECCD09C-6E9C-074D-82E4-89011F467DEF}" type="pres">
      <dgm:prSet presAssocID="{0239A7B0-39A8-B04C-BC3D-BF798C8B2A9B}" presName="hierRoot2" presStyleCnt="0">
        <dgm:presLayoutVars>
          <dgm:hierBranch val="init"/>
        </dgm:presLayoutVars>
      </dgm:prSet>
      <dgm:spPr/>
    </dgm:pt>
    <dgm:pt modelId="{3D43CFA2-31EF-BF4F-825A-6AEFD2C948F4}" type="pres">
      <dgm:prSet presAssocID="{0239A7B0-39A8-B04C-BC3D-BF798C8B2A9B}" presName="rootComposite" presStyleCnt="0"/>
      <dgm:spPr/>
    </dgm:pt>
    <dgm:pt modelId="{87FF3130-B895-4B46-8F84-9B8EC31206DB}" type="pres">
      <dgm:prSet presAssocID="{0239A7B0-39A8-B04C-BC3D-BF798C8B2A9B}" presName="rootText" presStyleLbl="node2" presStyleIdx="6" presStyleCnt="10">
        <dgm:presLayoutVars>
          <dgm:chPref val="3"/>
        </dgm:presLayoutVars>
      </dgm:prSet>
      <dgm:spPr/>
    </dgm:pt>
    <dgm:pt modelId="{2305023D-1C2C-6A41-B458-B9D489BEAC18}" type="pres">
      <dgm:prSet presAssocID="{0239A7B0-39A8-B04C-BC3D-BF798C8B2A9B}" presName="rootConnector" presStyleLbl="node2" presStyleIdx="6" presStyleCnt="10"/>
      <dgm:spPr/>
    </dgm:pt>
    <dgm:pt modelId="{19BB35FD-422F-7749-9102-D7C400BED351}" type="pres">
      <dgm:prSet presAssocID="{0239A7B0-39A8-B04C-BC3D-BF798C8B2A9B}" presName="hierChild4" presStyleCnt="0"/>
      <dgm:spPr/>
    </dgm:pt>
    <dgm:pt modelId="{00CE9008-9C3D-9642-ABF8-99F1A5438E55}" type="pres">
      <dgm:prSet presAssocID="{0239A7B0-39A8-B04C-BC3D-BF798C8B2A9B}" presName="hierChild5" presStyleCnt="0"/>
      <dgm:spPr/>
    </dgm:pt>
    <dgm:pt modelId="{DBA38735-B029-0C43-A794-3DED61AACB4F}" type="pres">
      <dgm:prSet presAssocID="{8C43F8F4-53D0-374B-B9D9-72932FA79755}" presName="Name37" presStyleLbl="parChTrans1D2" presStyleIdx="7" presStyleCnt="10"/>
      <dgm:spPr/>
    </dgm:pt>
    <dgm:pt modelId="{26A7430C-BB1C-7F46-98C7-79EEE679ACE2}" type="pres">
      <dgm:prSet presAssocID="{75A1CD51-932E-0E44-A715-27B9AD424F06}" presName="hierRoot2" presStyleCnt="0">
        <dgm:presLayoutVars>
          <dgm:hierBranch val="init"/>
        </dgm:presLayoutVars>
      </dgm:prSet>
      <dgm:spPr/>
    </dgm:pt>
    <dgm:pt modelId="{683D6C6E-0FB2-A649-BC1E-DC0297237CCD}" type="pres">
      <dgm:prSet presAssocID="{75A1CD51-932E-0E44-A715-27B9AD424F06}" presName="rootComposite" presStyleCnt="0"/>
      <dgm:spPr/>
    </dgm:pt>
    <dgm:pt modelId="{B383E865-9DF3-3546-821E-B325AD3505A9}" type="pres">
      <dgm:prSet presAssocID="{75A1CD51-932E-0E44-A715-27B9AD424F06}" presName="rootText" presStyleLbl="node2" presStyleIdx="7" presStyleCnt="10">
        <dgm:presLayoutVars>
          <dgm:chPref val="3"/>
        </dgm:presLayoutVars>
      </dgm:prSet>
      <dgm:spPr/>
    </dgm:pt>
    <dgm:pt modelId="{FAAAFCAD-7929-5C41-A066-EB0DE1C6044B}" type="pres">
      <dgm:prSet presAssocID="{75A1CD51-932E-0E44-A715-27B9AD424F06}" presName="rootConnector" presStyleLbl="node2" presStyleIdx="7" presStyleCnt="10"/>
      <dgm:spPr/>
    </dgm:pt>
    <dgm:pt modelId="{7BEE9996-5E33-8E40-9A02-834E4B9CFDB9}" type="pres">
      <dgm:prSet presAssocID="{75A1CD51-932E-0E44-A715-27B9AD424F06}" presName="hierChild4" presStyleCnt="0"/>
      <dgm:spPr/>
    </dgm:pt>
    <dgm:pt modelId="{5311EF02-90DC-2A48-B2D4-BA1E843E4DCD}" type="pres">
      <dgm:prSet presAssocID="{75A1CD51-932E-0E44-A715-27B9AD424F06}" presName="hierChild5" presStyleCnt="0"/>
      <dgm:spPr/>
    </dgm:pt>
    <dgm:pt modelId="{F67E45BE-749B-694F-A43C-048439351D35}" type="pres">
      <dgm:prSet presAssocID="{C722FCEA-44C6-8442-B4EC-C4AE4A082CF5}" presName="Name37" presStyleLbl="parChTrans1D2" presStyleIdx="8" presStyleCnt="10"/>
      <dgm:spPr/>
    </dgm:pt>
    <dgm:pt modelId="{B6172385-742A-A648-9721-A26B7C5D1F73}" type="pres">
      <dgm:prSet presAssocID="{2828894F-3058-074B-B14C-90087C865E7C}" presName="hierRoot2" presStyleCnt="0">
        <dgm:presLayoutVars>
          <dgm:hierBranch val="init"/>
        </dgm:presLayoutVars>
      </dgm:prSet>
      <dgm:spPr/>
    </dgm:pt>
    <dgm:pt modelId="{21082382-8C5E-5E40-A384-94265BBF254A}" type="pres">
      <dgm:prSet presAssocID="{2828894F-3058-074B-B14C-90087C865E7C}" presName="rootComposite" presStyleCnt="0"/>
      <dgm:spPr/>
    </dgm:pt>
    <dgm:pt modelId="{CF1E8933-B053-7248-8551-E4DC1618B0BB}" type="pres">
      <dgm:prSet presAssocID="{2828894F-3058-074B-B14C-90087C865E7C}" presName="rootText" presStyleLbl="node2" presStyleIdx="8" presStyleCnt="10">
        <dgm:presLayoutVars>
          <dgm:chPref val="3"/>
        </dgm:presLayoutVars>
      </dgm:prSet>
      <dgm:spPr/>
    </dgm:pt>
    <dgm:pt modelId="{2A107D21-2206-1A46-BB9B-8DB9CE80BC69}" type="pres">
      <dgm:prSet presAssocID="{2828894F-3058-074B-B14C-90087C865E7C}" presName="rootConnector" presStyleLbl="node2" presStyleIdx="8" presStyleCnt="10"/>
      <dgm:spPr/>
    </dgm:pt>
    <dgm:pt modelId="{AC1A4584-00E7-7D44-A571-3D6A78A0D1EA}" type="pres">
      <dgm:prSet presAssocID="{2828894F-3058-074B-B14C-90087C865E7C}" presName="hierChild4" presStyleCnt="0"/>
      <dgm:spPr/>
    </dgm:pt>
    <dgm:pt modelId="{4898F982-2158-1349-A57E-9EEA619A62C4}" type="pres">
      <dgm:prSet presAssocID="{2828894F-3058-074B-B14C-90087C865E7C}" presName="hierChild5" presStyleCnt="0"/>
      <dgm:spPr/>
    </dgm:pt>
    <dgm:pt modelId="{48FF150A-4AB2-B34E-B716-2A5C80C374DB}" type="pres">
      <dgm:prSet presAssocID="{5DA24A2D-218A-2B47-98E6-35844B64B8E5}" presName="Name37" presStyleLbl="parChTrans1D2" presStyleIdx="9" presStyleCnt="10"/>
      <dgm:spPr/>
    </dgm:pt>
    <dgm:pt modelId="{94723C65-662E-2A41-88CF-BFD771CE2DE1}" type="pres">
      <dgm:prSet presAssocID="{DB571C5E-2026-B546-9191-713A97501DD3}" presName="hierRoot2" presStyleCnt="0">
        <dgm:presLayoutVars>
          <dgm:hierBranch val="init"/>
        </dgm:presLayoutVars>
      </dgm:prSet>
      <dgm:spPr/>
    </dgm:pt>
    <dgm:pt modelId="{827B63F8-CE22-5740-8625-7E0D956ECE7B}" type="pres">
      <dgm:prSet presAssocID="{DB571C5E-2026-B546-9191-713A97501DD3}" presName="rootComposite" presStyleCnt="0"/>
      <dgm:spPr/>
    </dgm:pt>
    <dgm:pt modelId="{D107344D-F94E-244D-9FEA-B45932E59F9C}" type="pres">
      <dgm:prSet presAssocID="{DB571C5E-2026-B546-9191-713A97501DD3}" presName="rootText" presStyleLbl="node2" presStyleIdx="9" presStyleCnt="10">
        <dgm:presLayoutVars>
          <dgm:chPref val="3"/>
        </dgm:presLayoutVars>
      </dgm:prSet>
      <dgm:spPr/>
    </dgm:pt>
    <dgm:pt modelId="{71D135A3-A2DF-A741-8E5E-270668759BAD}" type="pres">
      <dgm:prSet presAssocID="{DB571C5E-2026-B546-9191-713A97501DD3}" presName="rootConnector" presStyleLbl="node2" presStyleIdx="9" presStyleCnt="10"/>
      <dgm:spPr/>
    </dgm:pt>
    <dgm:pt modelId="{1C8B95EE-0D95-CE47-AFA1-AFF16759ED77}" type="pres">
      <dgm:prSet presAssocID="{DB571C5E-2026-B546-9191-713A97501DD3}" presName="hierChild4" presStyleCnt="0"/>
      <dgm:spPr/>
    </dgm:pt>
    <dgm:pt modelId="{2CDE902D-65F8-AD41-BDB8-1C2F119825D2}" type="pres">
      <dgm:prSet presAssocID="{DB571C5E-2026-B546-9191-713A97501DD3}" presName="hierChild5" presStyleCnt="0"/>
      <dgm:spPr/>
    </dgm:pt>
    <dgm:pt modelId="{12CB69F4-9BC9-E940-B7BD-445EF52A6B41}" type="pres">
      <dgm:prSet presAssocID="{DF38392A-9579-FC4A-A230-CD21B5C55AFC}" presName="hierChild3" presStyleCnt="0"/>
      <dgm:spPr/>
    </dgm:pt>
  </dgm:ptLst>
  <dgm:cxnLst>
    <dgm:cxn modelId="{91C44307-191B-9542-87BA-4D9EDB2795BD}" type="presOf" srcId="{5DA24A2D-218A-2B47-98E6-35844B64B8E5}" destId="{48FF150A-4AB2-B34E-B716-2A5C80C374DB}" srcOrd="0" destOrd="0" presId="urn:microsoft.com/office/officeart/2005/8/layout/orgChart1"/>
    <dgm:cxn modelId="{33A2040B-127A-3D49-A1F8-95CFB40F9E8D}" type="presOf" srcId="{DB571C5E-2026-B546-9191-713A97501DD3}" destId="{D107344D-F94E-244D-9FEA-B45932E59F9C}" srcOrd="0" destOrd="0" presId="urn:microsoft.com/office/officeart/2005/8/layout/orgChart1"/>
    <dgm:cxn modelId="{F442F92E-D8CB-674F-BBEA-E1EF1F247950}" type="presOf" srcId="{CF453E37-9BAD-A244-AE3E-852CF4D86AAC}" destId="{6E939EA5-1D3A-7443-9AC0-DC645BAC2335}" srcOrd="0" destOrd="0" presId="urn:microsoft.com/office/officeart/2005/8/layout/orgChart1"/>
    <dgm:cxn modelId="{76F18837-5212-264D-909D-A8B7C5B66C0F}" type="presOf" srcId="{363BA205-F008-A84D-B845-F2144C267D10}" destId="{97C19960-0D54-F643-92D3-94BB55FFE418}" srcOrd="0" destOrd="0" presId="urn:microsoft.com/office/officeart/2005/8/layout/orgChart1"/>
    <dgm:cxn modelId="{D3F52242-7C08-704F-B512-62BC7BBD6502}" srcId="{DF38392A-9579-FC4A-A230-CD21B5C55AFC}" destId="{4EF02956-06FB-B14B-AB3A-3A7A74A6A54A}" srcOrd="4" destOrd="0" parTransId="{AFF65219-FE43-B14C-8CB2-9AD6CEE7ECBA}" sibTransId="{2ACC4855-FC39-E642-9E03-922E4F8EF11D}"/>
    <dgm:cxn modelId="{12D0124D-A46F-434B-813A-DC4C34AAD1E3}" type="presOf" srcId="{AFF65219-FE43-B14C-8CB2-9AD6CEE7ECBA}" destId="{E3B97A85-BF86-DC4F-9E81-B839F864CC30}" srcOrd="0" destOrd="0" presId="urn:microsoft.com/office/officeart/2005/8/layout/orgChart1"/>
    <dgm:cxn modelId="{8BADB14E-877B-1B4A-AE6C-AB08B88B5B03}" srcId="{DF38392A-9579-FC4A-A230-CD21B5C55AFC}" destId="{65097FB6-D10A-4549-A20F-06E9BB6313DE}" srcOrd="3" destOrd="0" parTransId="{CF453E37-9BAD-A244-AE3E-852CF4D86AAC}" sibTransId="{1FFBD82F-3A5E-B14A-BB19-4CC63CCA9D7A}"/>
    <dgm:cxn modelId="{20F7C252-0F07-E348-B751-BB187A794F65}" type="presOf" srcId="{C722FCEA-44C6-8442-B4EC-C4AE4A082CF5}" destId="{F67E45BE-749B-694F-A43C-048439351D35}" srcOrd="0" destOrd="0" presId="urn:microsoft.com/office/officeart/2005/8/layout/orgChart1"/>
    <dgm:cxn modelId="{1EF04E59-5588-DC4B-A0CE-61C9B898F55E}" type="presOf" srcId="{B0DF9BA2-8BFD-5F4A-A2F2-D96B4465DFD8}" destId="{FCCF4966-CFD0-E446-A54D-A30A282A5A3D}" srcOrd="0" destOrd="0" presId="urn:microsoft.com/office/officeart/2005/8/layout/orgChart1"/>
    <dgm:cxn modelId="{E11AAA5F-E508-1649-ABAD-0D35E96DDA67}" srcId="{DF38392A-9579-FC4A-A230-CD21B5C55AFC}" destId="{47C415A0-CE43-3F48-87BB-BAA0B7184C00}" srcOrd="5" destOrd="0" parTransId="{05FFB3E0-33C2-5F4D-84F4-C61D2981DA3A}" sibTransId="{598B6A64-CBB3-6E48-8A5F-8692BAE468E0}"/>
    <dgm:cxn modelId="{8ED20E68-A9CD-0D4E-B715-0C3D90EDD008}" type="presOf" srcId="{65097FB6-D10A-4549-A20F-06E9BB6313DE}" destId="{B5A2E886-FD9B-474B-9D79-D98D62BAD892}" srcOrd="0" destOrd="0" presId="urn:microsoft.com/office/officeart/2005/8/layout/orgChart1"/>
    <dgm:cxn modelId="{F419EB69-29FF-E349-8BF9-421D93232423}" srcId="{DF38392A-9579-FC4A-A230-CD21B5C55AFC}" destId="{6DCDD700-204C-3A4A-A91D-0DB746B2E2AF}" srcOrd="1" destOrd="0" parTransId="{4B5E8497-4ECF-9840-8AB9-042E53BD49AB}" sibTransId="{B6208C18-C68E-9841-A820-2FBF58544A50}"/>
    <dgm:cxn modelId="{2E000F71-FF38-DC40-864B-31DFF3803037}" srcId="{DF38392A-9579-FC4A-A230-CD21B5C55AFC}" destId="{B0DF9BA2-8BFD-5F4A-A2F2-D96B4465DFD8}" srcOrd="2" destOrd="0" parTransId="{F3F958FA-A7A5-F640-9864-620FE9F800D6}" sibTransId="{FA7B226E-D524-F545-9796-D21610B369AE}"/>
    <dgm:cxn modelId="{85E8F27B-B86B-5449-AB4D-FD714A5D83ED}" type="presOf" srcId="{8C43F8F4-53D0-374B-B9D9-72932FA79755}" destId="{DBA38735-B029-0C43-A794-3DED61AACB4F}" srcOrd="0" destOrd="0" presId="urn:microsoft.com/office/officeart/2005/8/layout/orgChart1"/>
    <dgm:cxn modelId="{F808A67D-1D13-B148-BBFD-F116F32335A9}" type="presOf" srcId="{4B5E8497-4ECF-9840-8AB9-042E53BD49AB}" destId="{A411103E-236F-9F47-99E5-50B2F17BF90F}" srcOrd="0" destOrd="0" presId="urn:microsoft.com/office/officeart/2005/8/layout/orgChart1"/>
    <dgm:cxn modelId="{0CDAF27E-7B77-E24E-BB3A-E83B4B12CBFA}" type="presOf" srcId="{07C9FCAC-7694-4844-8441-7D5264C1294C}" destId="{D4CA5704-E850-2241-9228-314BFDC7D840}" srcOrd="0" destOrd="0" presId="urn:microsoft.com/office/officeart/2005/8/layout/orgChart1"/>
    <dgm:cxn modelId="{E979C197-D726-A245-9089-DE948C3E874B}" type="presOf" srcId="{DF38392A-9579-FC4A-A230-CD21B5C55AFC}" destId="{995E4D39-B1E5-2248-81AA-633159F13E68}" srcOrd="1" destOrd="0" presId="urn:microsoft.com/office/officeart/2005/8/layout/orgChart1"/>
    <dgm:cxn modelId="{2C905E98-50D4-5A4E-8B00-9EA3EBAB83DD}" type="presOf" srcId="{B0DF9BA2-8BFD-5F4A-A2F2-D96B4465DFD8}" destId="{9DDC4144-F124-6444-B72C-76833197CF84}" srcOrd="1" destOrd="0" presId="urn:microsoft.com/office/officeart/2005/8/layout/orgChart1"/>
    <dgm:cxn modelId="{B34CCA9C-41F5-5E4F-B36F-564839A4035F}" type="presOf" srcId="{05FFB3E0-33C2-5F4D-84F4-C61D2981DA3A}" destId="{78F49B4C-4482-704F-8D72-60FB96016893}" srcOrd="0" destOrd="0" presId="urn:microsoft.com/office/officeart/2005/8/layout/orgChart1"/>
    <dgm:cxn modelId="{9AD48F9D-3D43-6C4E-8325-F52BE8B17529}" type="presOf" srcId="{75A1CD51-932E-0E44-A715-27B9AD424F06}" destId="{B383E865-9DF3-3546-821E-B325AD3505A9}" srcOrd="0" destOrd="0" presId="urn:microsoft.com/office/officeart/2005/8/layout/orgChart1"/>
    <dgm:cxn modelId="{444FBFA2-FE8A-5D42-9851-EA60F095741A}" type="presOf" srcId="{4EF02956-06FB-B14B-AB3A-3A7A74A6A54A}" destId="{C54875B5-116A-654F-8172-2135038BF3B3}" srcOrd="0" destOrd="0" presId="urn:microsoft.com/office/officeart/2005/8/layout/orgChart1"/>
    <dgm:cxn modelId="{7A79EBA7-2599-2547-850E-4A0683A83355}" type="presOf" srcId="{47C415A0-CE43-3F48-87BB-BAA0B7184C00}" destId="{18602FB7-03D0-BC40-963E-412C953B7BE9}" srcOrd="1" destOrd="0" presId="urn:microsoft.com/office/officeart/2005/8/layout/orgChart1"/>
    <dgm:cxn modelId="{9FD2ECA8-3631-9D40-9C23-FE999F91D5CC}" type="presOf" srcId="{0239A7B0-39A8-B04C-BC3D-BF798C8B2A9B}" destId="{87FF3130-B895-4B46-8F84-9B8EC31206DB}" srcOrd="0" destOrd="0" presId="urn:microsoft.com/office/officeart/2005/8/layout/orgChart1"/>
    <dgm:cxn modelId="{3195E9AA-F58F-EC4C-9548-5814CED1BE21}" type="presOf" srcId="{75A1CD51-932E-0E44-A715-27B9AD424F06}" destId="{FAAAFCAD-7929-5C41-A066-EB0DE1C6044B}" srcOrd="1" destOrd="0" presId="urn:microsoft.com/office/officeart/2005/8/layout/orgChart1"/>
    <dgm:cxn modelId="{3E5119AE-5440-974D-A93C-A6A9488583B4}" srcId="{DF38392A-9579-FC4A-A230-CD21B5C55AFC}" destId="{363BA205-F008-A84D-B845-F2144C267D10}" srcOrd="0" destOrd="0" parTransId="{72559CD2-FE93-8444-A05A-4929AF708E40}" sibTransId="{9C4E63F8-9662-0D4C-AD3F-559FCAEB8C8D}"/>
    <dgm:cxn modelId="{D29D4CB1-97AE-894B-AD56-D55DE30FBDD4}" type="presOf" srcId="{3954DBDE-BE93-FE4D-B0F4-4AC53963627D}" destId="{BEF4AF89-6787-5748-948B-9C3CFE40B8FC}" srcOrd="0" destOrd="0" presId="urn:microsoft.com/office/officeart/2005/8/layout/orgChart1"/>
    <dgm:cxn modelId="{36BF30B9-403F-ED4D-A942-A16C66CC6A2A}" type="presOf" srcId="{2828894F-3058-074B-B14C-90087C865E7C}" destId="{CF1E8933-B053-7248-8551-E4DC1618B0BB}" srcOrd="0" destOrd="0" presId="urn:microsoft.com/office/officeart/2005/8/layout/orgChart1"/>
    <dgm:cxn modelId="{697806BA-EA5C-7240-BE38-7A0A8AC577E7}" type="presOf" srcId="{47C415A0-CE43-3F48-87BB-BAA0B7184C00}" destId="{DC97F77A-AEF9-7846-B299-0491B443D1E4}" srcOrd="0" destOrd="0" presId="urn:microsoft.com/office/officeart/2005/8/layout/orgChart1"/>
    <dgm:cxn modelId="{CD17DAC0-9EC1-FE43-BBD7-923DF6FF254C}" srcId="{DF38392A-9579-FC4A-A230-CD21B5C55AFC}" destId="{0239A7B0-39A8-B04C-BC3D-BF798C8B2A9B}" srcOrd="6" destOrd="0" parTransId="{07C9FCAC-7694-4844-8441-7D5264C1294C}" sibTransId="{2838E4E2-39D3-6540-A5A9-420C0C3BF362}"/>
    <dgm:cxn modelId="{87823AC2-D1BE-0845-9A61-B53BA070144B}" srcId="{3954DBDE-BE93-FE4D-B0F4-4AC53963627D}" destId="{DF38392A-9579-FC4A-A230-CD21B5C55AFC}" srcOrd="0" destOrd="0" parTransId="{B5030C42-B65A-F744-BD71-EE1178657AEB}" sibTransId="{4D9BAE92-042C-B640-9100-F180AEEE4340}"/>
    <dgm:cxn modelId="{48FB21C4-E9AD-E24B-801F-C9DEEE7D4FFD}" srcId="{DF38392A-9579-FC4A-A230-CD21B5C55AFC}" destId="{DB571C5E-2026-B546-9191-713A97501DD3}" srcOrd="9" destOrd="0" parTransId="{5DA24A2D-218A-2B47-98E6-35844B64B8E5}" sibTransId="{29141E5E-7AAC-6341-B349-EEFC6D4F185A}"/>
    <dgm:cxn modelId="{01A52BC9-1712-B64C-A1E4-D34344E9FEAC}" type="presOf" srcId="{DB571C5E-2026-B546-9191-713A97501DD3}" destId="{71D135A3-A2DF-A741-8E5E-270668759BAD}" srcOrd="1" destOrd="0" presId="urn:microsoft.com/office/officeart/2005/8/layout/orgChart1"/>
    <dgm:cxn modelId="{2DD6C9D1-9F59-FB45-BB6E-6BF368145156}" type="presOf" srcId="{6DCDD700-204C-3A4A-A91D-0DB746B2E2AF}" destId="{AEDDDAA4-BF6C-A343-B0D6-0866B6570D75}" srcOrd="0" destOrd="0" presId="urn:microsoft.com/office/officeart/2005/8/layout/orgChart1"/>
    <dgm:cxn modelId="{FC7A85D4-D820-C94D-B124-26F9FD70BD91}" type="presOf" srcId="{65097FB6-D10A-4549-A20F-06E9BB6313DE}" destId="{80AB8C27-B690-1145-A0D2-439B87F96403}" srcOrd="1" destOrd="0" presId="urn:microsoft.com/office/officeart/2005/8/layout/orgChart1"/>
    <dgm:cxn modelId="{7D65D5D5-95E4-3046-ABFD-511909A46071}" srcId="{DF38392A-9579-FC4A-A230-CD21B5C55AFC}" destId="{2828894F-3058-074B-B14C-90087C865E7C}" srcOrd="8" destOrd="0" parTransId="{C722FCEA-44C6-8442-B4EC-C4AE4A082CF5}" sibTransId="{0CB30410-376D-374D-AD86-45D897BA7DFC}"/>
    <dgm:cxn modelId="{F2C634DA-4E7E-7746-BC49-E66D3D871F65}" srcId="{DF38392A-9579-FC4A-A230-CD21B5C55AFC}" destId="{75A1CD51-932E-0E44-A715-27B9AD424F06}" srcOrd="7" destOrd="0" parTransId="{8C43F8F4-53D0-374B-B9D9-72932FA79755}" sibTransId="{CFF2A91E-6C78-8045-8E10-9BFA0451F120}"/>
    <dgm:cxn modelId="{EC04C3DD-DB58-5A47-B416-DD716911A4AA}" type="presOf" srcId="{DF38392A-9579-FC4A-A230-CD21B5C55AFC}" destId="{38D962AD-9FB0-784E-9CFF-4538350208C6}" srcOrd="0" destOrd="0" presId="urn:microsoft.com/office/officeart/2005/8/layout/orgChart1"/>
    <dgm:cxn modelId="{021783E3-A893-9143-935B-4958B6185475}" type="presOf" srcId="{4EF02956-06FB-B14B-AB3A-3A7A74A6A54A}" destId="{890B25C6-BAA4-6D4D-8598-F1349C9E945F}" srcOrd="1" destOrd="0" presId="urn:microsoft.com/office/officeart/2005/8/layout/orgChart1"/>
    <dgm:cxn modelId="{A5D99AE3-844C-F34E-BFFD-F456AA77EBA9}" type="presOf" srcId="{6DCDD700-204C-3A4A-A91D-0DB746B2E2AF}" destId="{4807E617-C8B0-B94E-83CB-50AF4B9CE310}" srcOrd="1" destOrd="0" presId="urn:microsoft.com/office/officeart/2005/8/layout/orgChart1"/>
    <dgm:cxn modelId="{16DF00E9-D3FE-394B-A489-AA1916460DA0}" type="presOf" srcId="{2828894F-3058-074B-B14C-90087C865E7C}" destId="{2A107D21-2206-1A46-BB9B-8DB9CE80BC69}" srcOrd="1" destOrd="0" presId="urn:microsoft.com/office/officeart/2005/8/layout/orgChart1"/>
    <dgm:cxn modelId="{185734F1-4C89-D942-8BA3-283409BB4EBD}" type="presOf" srcId="{363BA205-F008-A84D-B845-F2144C267D10}" destId="{16560326-B2ED-E34B-8A21-EE94B0611CF7}" srcOrd="1" destOrd="0" presId="urn:microsoft.com/office/officeart/2005/8/layout/orgChart1"/>
    <dgm:cxn modelId="{26D44EF7-06F2-5049-B1D4-D035DF9BD005}" type="presOf" srcId="{72559CD2-FE93-8444-A05A-4929AF708E40}" destId="{3E0B539E-97E0-C94F-A450-BFC3060B561F}" srcOrd="0" destOrd="0" presId="urn:microsoft.com/office/officeart/2005/8/layout/orgChart1"/>
    <dgm:cxn modelId="{8C0160F7-B1B2-B447-A2F3-3EE5674E33E3}" type="presOf" srcId="{0239A7B0-39A8-B04C-BC3D-BF798C8B2A9B}" destId="{2305023D-1C2C-6A41-B458-B9D489BEAC18}" srcOrd="1" destOrd="0" presId="urn:microsoft.com/office/officeart/2005/8/layout/orgChart1"/>
    <dgm:cxn modelId="{008242FB-EA51-B049-8B9F-943C025EA2D5}" type="presOf" srcId="{F3F958FA-A7A5-F640-9864-620FE9F800D6}" destId="{6CC9AB03-AD63-0A4B-9A04-BBF37D17CBA9}" srcOrd="0" destOrd="0" presId="urn:microsoft.com/office/officeart/2005/8/layout/orgChart1"/>
    <dgm:cxn modelId="{218305EA-EFC7-2645-816F-0D60A56651FE}" type="presParOf" srcId="{BEF4AF89-6787-5748-948B-9C3CFE40B8FC}" destId="{9470D530-BEF9-FE42-A89E-42940CE1C434}" srcOrd="0" destOrd="0" presId="urn:microsoft.com/office/officeart/2005/8/layout/orgChart1"/>
    <dgm:cxn modelId="{93E811BE-5986-2C45-A824-133DF7AD1E9F}" type="presParOf" srcId="{9470D530-BEF9-FE42-A89E-42940CE1C434}" destId="{E0E23035-6B1C-CB4A-AC00-4CD228AE3437}" srcOrd="0" destOrd="0" presId="urn:microsoft.com/office/officeart/2005/8/layout/orgChart1"/>
    <dgm:cxn modelId="{E4F130D5-D494-CF44-B2E8-B02EB4FE8518}" type="presParOf" srcId="{E0E23035-6B1C-CB4A-AC00-4CD228AE3437}" destId="{38D962AD-9FB0-784E-9CFF-4538350208C6}" srcOrd="0" destOrd="0" presId="urn:microsoft.com/office/officeart/2005/8/layout/orgChart1"/>
    <dgm:cxn modelId="{967EC430-B2BA-0044-A550-F7DDF7E5AD87}" type="presParOf" srcId="{E0E23035-6B1C-CB4A-AC00-4CD228AE3437}" destId="{995E4D39-B1E5-2248-81AA-633159F13E68}" srcOrd="1" destOrd="0" presId="urn:microsoft.com/office/officeart/2005/8/layout/orgChart1"/>
    <dgm:cxn modelId="{86999ED7-05C7-7141-9CB6-E25883C3393E}" type="presParOf" srcId="{9470D530-BEF9-FE42-A89E-42940CE1C434}" destId="{3EDF85D9-D02C-CF4A-ADBC-C32B39695443}" srcOrd="1" destOrd="0" presId="urn:microsoft.com/office/officeart/2005/8/layout/orgChart1"/>
    <dgm:cxn modelId="{F1577CD4-11CE-9249-8BCE-A14418EF8D9D}" type="presParOf" srcId="{3EDF85D9-D02C-CF4A-ADBC-C32B39695443}" destId="{3E0B539E-97E0-C94F-A450-BFC3060B561F}" srcOrd="0" destOrd="0" presId="urn:microsoft.com/office/officeart/2005/8/layout/orgChart1"/>
    <dgm:cxn modelId="{8F811EEB-4CFA-4947-A9FF-A7AA6D891D00}" type="presParOf" srcId="{3EDF85D9-D02C-CF4A-ADBC-C32B39695443}" destId="{EEE5A386-3690-4D44-B448-2C3B653BD31A}" srcOrd="1" destOrd="0" presId="urn:microsoft.com/office/officeart/2005/8/layout/orgChart1"/>
    <dgm:cxn modelId="{7B2E4FC3-6AC8-0548-91DE-FF59CF151356}" type="presParOf" srcId="{EEE5A386-3690-4D44-B448-2C3B653BD31A}" destId="{036DE1F1-F736-A04E-B9DE-A50291DD3E5C}" srcOrd="0" destOrd="0" presId="urn:microsoft.com/office/officeart/2005/8/layout/orgChart1"/>
    <dgm:cxn modelId="{F1A3CF08-13EE-C244-85CA-F6B50362A28B}" type="presParOf" srcId="{036DE1F1-F736-A04E-B9DE-A50291DD3E5C}" destId="{97C19960-0D54-F643-92D3-94BB55FFE418}" srcOrd="0" destOrd="0" presId="urn:microsoft.com/office/officeart/2005/8/layout/orgChart1"/>
    <dgm:cxn modelId="{A41009FA-828F-314F-BFA1-A1DA75210B08}" type="presParOf" srcId="{036DE1F1-F736-A04E-B9DE-A50291DD3E5C}" destId="{16560326-B2ED-E34B-8A21-EE94B0611CF7}" srcOrd="1" destOrd="0" presId="urn:microsoft.com/office/officeart/2005/8/layout/orgChart1"/>
    <dgm:cxn modelId="{49632B75-07AF-8445-AD72-3312AF1478A0}" type="presParOf" srcId="{EEE5A386-3690-4D44-B448-2C3B653BD31A}" destId="{3EFCF75F-6A3E-9C49-B78F-2000A109498E}" srcOrd="1" destOrd="0" presId="urn:microsoft.com/office/officeart/2005/8/layout/orgChart1"/>
    <dgm:cxn modelId="{9B12C7E2-8ABC-5440-9051-212CD83087FE}" type="presParOf" srcId="{EEE5A386-3690-4D44-B448-2C3B653BD31A}" destId="{F2801479-F12D-4A4F-AC08-A7A0EBD93167}" srcOrd="2" destOrd="0" presId="urn:microsoft.com/office/officeart/2005/8/layout/orgChart1"/>
    <dgm:cxn modelId="{3674EC9A-3410-A74B-9825-2D07640E44C6}" type="presParOf" srcId="{3EDF85D9-D02C-CF4A-ADBC-C32B39695443}" destId="{A411103E-236F-9F47-99E5-50B2F17BF90F}" srcOrd="2" destOrd="0" presId="urn:microsoft.com/office/officeart/2005/8/layout/orgChart1"/>
    <dgm:cxn modelId="{C30710C2-034B-6140-BA7B-358B40AEAF1E}" type="presParOf" srcId="{3EDF85D9-D02C-CF4A-ADBC-C32B39695443}" destId="{0D11C464-A1F2-E041-858E-556D5DDD5F44}" srcOrd="3" destOrd="0" presId="urn:microsoft.com/office/officeart/2005/8/layout/orgChart1"/>
    <dgm:cxn modelId="{6BA11DC1-B209-6F46-824C-31BEAF735EC3}" type="presParOf" srcId="{0D11C464-A1F2-E041-858E-556D5DDD5F44}" destId="{4FC5AF61-9395-8146-8523-3A90B176CC61}" srcOrd="0" destOrd="0" presId="urn:microsoft.com/office/officeart/2005/8/layout/orgChart1"/>
    <dgm:cxn modelId="{80961364-DA2D-B048-9BD5-187B6FD745A7}" type="presParOf" srcId="{4FC5AF61-9395-8146-8523-3A90B176CC61}" destId="{AEDDDAA4-BF6C-A343-B0D6-0866B6570D75}" srcOrd="0" destOrd="0" presId="urn:microsoft.com/office/officeart/2005/8/layout/orgChart1"/>
    <dgm:cxn modelId="{9BA869F3-C302-3842-9141-D20D2B9EF985}" type="presParOf" srcId="{4FC5AF61-9395-8146-8523-3A90B176CC61}" destId="{4807E617-C8B0-B94E-83CB-50AF4B9CE310}" srcOrd="1" destOrd="0" presId="urn:microsoft.com/office/officeart/2005/8/layout/orgChart1"/>
    <dgm:cxn modelId="{2FB12075-254D-8547-B881-28457978BDA3}" type="presParOf" srcId="{0D11C464-A1F2-E041-858E-556D5DDD5F44}" destId="{3DFD7A51-FE1C-7746-8636-49F4AB4943A8}" srcOrd="1" destOrd="0" presId="urn:microsoft.com/office/officeart/2005/8/layout/orgChart1"/>
    <dgm:cxn modelId="{5A93C4BD-9A66-CE4C-9471-E87FC8D0EE98}" type="presParOf" srcId="{0D11C464-A1F2-E041-858E-556D5DDD5F44}" destId="{65E52ABC-25B8-2B41-883A-0AA8293C4ED2}" srcOrd="2" destOrd="0" presId="urn:microsoft.com/office/officeart/2005/8/layout/orgChart1"/>
    <dgm:cxn modelId="{BA39249B-D869-3E48-9717-55B6B9F165F8}" type="presParOf" srcId="{3EDF85D9-D02C-CF4A-ADBC-C32B39695443}" destId="{6CC9AB03-AD63-0A4B-9A04-BBF37D17CBA9}" srcOrd="4" destOrd="0" presId="urn:microsoft.com/office/officeart/2005/8/layout/orgChart1"/>
    <dgm:cxn modelId="{873E5D38-D576-064D-BA30-7B5D5F0B34B8}" type="presParOf" srcId="{3EDF85D9-D02C-CF4A-ADBC-C32B39695443}" destId="{856436FD-B9A1-B146-8132-BE15901BEDA4}" srcOrd="5" destOrd="0" presId="urn:microsoft.com/office/officeart/2005/8/layout/orgChart1"/>
    <dgm:cxn modelId="{473FFC4F-8360-614D-BA1D-B9A4DF008E15}" type="presParOf" srcId="{856436FD-B9A1-B146-8132-BE15901BEDA4}" destId="{D2A39D44-48B3-D34D-8FBB-0539E7900334}" srcOrd="0" destOrd="0" presId="urn:microsoft.com/office/officeart/2005/8/layout/orgChart1"/>
    <dgm:cxn modelId="{0D846812-29E0-0842-BB4A-1651919FD001}" type="presParOf" srcId="{D2A39D44-48B3-D34D-8FBB-0539E7900334}" destId="{FCCF4966-CFD0-E446-A54D-A30A282A5A3D}" srcOrd="0" destOrd="0" presId="urn:microsoft.com/office/officeart/2005/8/layout/orgChart1"/>
    <dgm:cxn modelId="{10D453CD-17ED-9145-A724-2E9614CADF0A}" type="presParOf" srcId="{D2A39D44-48B3-D34D-8FBB-0539E7900334}" destId="{9DDC4144-F124-6444-B72C-76833197CF84}" srcOrd="1" destOrd="0" presId="urn:microsoft.com/office/officeart/2005/8/layout/orgChart1"/>
    <dgm:cxn modelId="{9C2BFACD-CC8C-C742-93C4-A640378F4062}" type="presParOf" srcId="{856436FD-B9A1-B146-8132-BE15901BEDA4}" destId="{8F31FFD2-FA16-1841-BFC0-A645C28D238D}" srcOrd="1" destOrd="0" presId="urn:microsoft.com/office/officeart/2005/8/layout/orgChart1"/>
    <dgm:cxn modelId="{B2F66D4E-0AB2-B34A-8E5B-BB961D7A1252}" type="presParOf" srcId="{856436FD-B9A1-B146-8132-BE15901BEDA4}" destId="{EF696D30-74E8-9C48-A81C-6BE92121ACD5}" srcOrd="2" destOrd="0" presId="urn:microsoft.com/office/officeart/2005/8/layout/orgChart1"/>
    <dgm:cxn modelId="{8A73CF59-99DA-AD48-9636-D4BE7DF0867E}" type="presParOf" srcId="{3EDF85D9-D02C-CF4A-ADBC-C32B39695443}" destId="{6E939EA5-1D3A-7443-9AC0-DC645BAC2335}" srcOrd="6" destOrd="0" presId="urn:microsoft.com/office/officeart/2005/8/layout/orgChart1"/>
    <dgm:cxn modelId="{6A22255A-885B-BF4F-B937-86A0232C30A7}" type="presParOf" srcId="{3EDF85D9-D02C-CF4A-ADBC-C32B39695443}" destId="{053A5D50-D618-234F-8084-FF618FF03662}" srcOrd="7" destOrd="0" presId="urn:microsoft.com/office/officeart/2005/8/layout/orgChart1"/>
    <dgm:cxn modelId="{B5BC89C9-4EF4-9448-A991-3FA7FEAA9FC2}" type="presParOf" srcId="{053A5D50-D618-234F-8084-FF618FF03662}" destId="{D63DE6E1-9F67-BD45-BE1D-57174E23887E}" srcOrd="0" destOrd="0" presId="urn:microsoft.com/office/officeart/2005/8/layout/orgChart1"/>
    <dgm:cxn modelId="{88A2D376-D4FD-4245-8449-E42678265C21}" type="presParOf" srcId="{D63DE6E1-9F67-BD45-BE1D-57174E23887E}" destId="{B5A2E886-FD9B-474B-9D79-D98D62BAD892}" srcOrd="0" destOrd="0" presId="urn:microsoft.com/office/officeart/2005/8/layout/orgChart1"/>
    <dgm:cxn modelId="{37FD94E5-A8ED-B649-8B30-8ECA857A4DE7}" type="presParOf" srcId="{D63DE6E1-9F67-BD45-BE1D-57174E23887E}" destId="{80AB8C27-B690-1145-A0D2-439B87F96403}" srcOrd="1" destOrd="0" presId="urn:microsoft.com/office/officeart/2005/8/layout/orgChart1"/>
    <dgm:cxn modelId="{72988151-863B-7E4D-AF9B-B17E9FD09BA7}" type="presParOf" srcId="{053A5D50-D618-234F-8084-FF618FF03662}" destId="{3BA9D3F4-F03C-094F-93E2-926E85EF2EC4}" srcOrd="1" destOrd="0" presId="urn:microsoft.com/office/officeart/2005/8/layout/orgChart1"/>
    <dgm:cxn modelId="{C50AC505-BCAB-114E-A284-AA53E2986F30}" type="presParOf" srcId="{053A5D50-D618-234F-8084-FF618FF03662}" destId="{3241B1E5-7345-1E41-8994-62F0567C9985}" srcOrd="2" destOrd="0" presId="urn:microsoft.com/office/officeart/2005/8/layout/orgChart1"/>
    <dgm:cxn modelId="{5AF1417A-CD8A-164B-AA9C-C70406C70A5E}" type="presParOf" srcId="{3EDF85D9-D02C-CF4A-ADBC-C32B39695443}" destId="{E3B97A85-BF86-DC4F-9E81-B839F864CC30}" srcOrd="8" destOrd="0" presId="urn:microsoft.com/office/officeart/2005/8/layout/orgChart1"/>
    <dgm:cxn modelId="{1E4B9768-8C74-6346-8903-8598CB08E47C}" type="presParOf" srcId="{3EDF85D9-D02C-CF4A-ADBC-C32B39695443}" destId="{F375C4E6-7A63-9249-9361-B6F86CF1C1EF}" srcOrd="9" destOrd="0" presId="urn:microsoft.com/office/officeart/2005/8/layout/orgChart1"/>
    <dgm:cxn modelId="{0C116570-063F-EF40-B7BF-1AA970C49B06}" type="presParOf" srcId="{F375C4E6-7A63-9249-9361-B6F86CF1C1EF}" destId="{59416E72-EA97-0E46-9E88-3A27D53F69E3}" srcOrd="0" destOrd="0" presId="urn:microsoft.com/office/officeart/2005/8/layout/orgChart1"/>
    <dgm:cxn modelId="{37E2BA01-49AE-3948-9F96-C4615691D1A2}" type="presParOf" srcId="{59416E72-EA97-0E46-9E88-3A27D53F69E3}" destId="{C54875B5-116A-654F-8172-2135038BF3B3}" srcOrd="0" destOrd="0" presId="urn:microsoft.com/office/officeart/2005/8/layout/orgChart1"/>
    <dgm:cxn modelId="{87750C00-9B0E-7746-92C1-ED4FEC2F011D}" type="presParOf" srcId="{59416E72-EA97-0E46-9E88-3A27D53F69E3}" destId="{890B25C6-BAA4-6D4D-8598-F1349C9E945F}" srcOrd="1" destOrd="0" presId="urn:microsoft.com/office/officeart/2005/8/layout/orgChart1"/>
    <dgm:cxn modelId="{BA499C7D-826C-FD43-B107-90D229D2C6A0}" type="presParOf" srcId="{F375C4E6-7A63-9249-9361-B6F86CF1C1EF}" destId="{76525DAA-15BA-C240-89EF-3AB539FFF781}" srcOrd="1" destOrd="0" presId="urn:microsoft.com/office/officeart/2005/8/layout/orgChart1"/>
    <dgm:cxn modelId="{882F3414-8FBA-E544-8A17-8F00FF15B07D}" type="presParOf" srcId="{F375C4E6-7A63-9249-9361-B6F86CF1C1EF}" destId="{75BF1040-8714-EF43-85DB-F66A3E1ABBAA}" srcOrd="2" destOrd="0" presId="urn:microsoft.com/office/officeart/2005/8/layout/orgChart1"/>
    <dgm:cxn modelId="{2BF24ECC-CB35-594D-B57F-927A1B433614}" type="presParOf" srcId="{3EDF85D9-D02C-CF4A-ADBC-C32B39695443}" destId="{78F49B4C-4482-704F-8D72-60FB96016893}" srcOrd="10" destOrd="0" presId="urn:microsoft.com/office/officeart/2005/8/layout/orgChart1"/>
    <dgm:cxn modelId="{6C7BB988-F513-C64E-8A94-B21C01F81A66}" type="presParOf" srcId="{3EDF85D9-D02C-CF4A-ADBC-C32B39695443}" destId="{91B484B5-20AF-DD4D-99FD-C72C4A5F5D5B}" srcOrd="11" destOrd="0" presId="urn:microsoft.com/office/officeart/2005/8/layout/orgChart1"/>
    <dgm:cxn modelId="{F7E98A4F-3664-4F41-902F-44222497B353}" type="presParOf" srcId="{91B484B5-20AF-DD4D-99FD-C72C4A5F5D5B}" destId="{3455C986-972A-5C4B-9C25-AEA9192161ED}" srcOrd="0" destOrd="0" presId="urn:microsoft.com/office/officeart/2005/8/layout/orgChart1"/>
    <dgm:cxn modelId="{0D8D3340-E79F-DE49-868F-063D1A8F608A}" type="presParOf" srcId="{3455C986-972A-5C4B-9C25-AEA9192161ED}" destId="{DC97F77A-AEF9-7846-B299-0491B443D1E4}" srcOrd="0" destOrd="0" presId="urn:microsoft.com/office/officeart/2005/8/layout/orgChart1"/>
    <dgm:cxn modelId="{33CD3F71-CE52-E242-81BF-1E66618C0303}" type="presParOf" srcId="{3455C986-972A-5C4B-9C25-AEA9192161ED}" destId="{18602FB7-03D0-BC40-963E-412C953B7BE9}" srcOrd="1" destOrd="0" presId="urn:microsoft.com/office/officeart/2005/8/layout/orgChart1"/>
    <dgm:cxn modelId="{A4C6EC15-36E6-4246-870C-502D00C9EFC0}" type="presParOf" srcId="{91B484B5-20AF-DD4D-99FD-C72C4A5F5D5B}" destId="{765A458A-C6A8-FE45-96E0-43FEC4DA3CF1}" srcOrd="1" destOrd="0" presId="urn:microsoft.com/office/officeart/2005/8/layout/orgChart1"/>
    <dgm:cxn modelId="{0A8D7D50-0FEE-2B49-9355-83CEF5176773}" type="presParOf" srcId="{91B484B5-20AF-DD4D-99FD-C72C4A5F5D5B}" destId="{3D355699-19B4-C74F-A3AC-4FFF7DA5AC95}" srcOrd="2" destOrd="0" presId="urn:microsoft.com/office/officeart/2005/8/layout/orgChart1"/>
    <dgm:cxn modelId="{704A0154-C861-0341-853F-2386E8217211}" type="presParOf" srcId="{3EDF85D9-D02C-CF4A-ADBC-C32B39695443}" destId="{D4CA5704-E850-2241-9228-314BFDC7D840}" srcOrd="12" destOrd="0" presId="urn:microsoft.com/office/officeart/2005/8/layout/orgChart1"/>
    <dgm:cxn modelId="{298E7510-51E4-6F41-BDBA-3C65E539468F}" type="presParOf" srcId="{3EDF85D9-D02C-CF4A-ADBC-C32B39695443}" destId="{AECCD09C-6E9C-074D-82E4-89011F467DEF}" srcOrd="13" destOrd="0" presId="urn:microsoft.com/office/officeart/2005/8/layout/orgChart1"/>
    <dgm:cxn modelId="{56C01FCB-2D3D-0E4B-BA23-E1505A6CE170}" type="presParOf" srcId="{AECCD09C-6E9C-074D-82E4-89011F467DEF}" destId="{3D43CFA2-31EF-BF4F-825A-6AEFD2C948F4}" srcOrd="0" destOrd="0" presId="urn:microsoft.com/office/officeart/2005/8/layout/orgChart1"/>
    <dgm:cxn modelId="{C2535601-EBB5-994B-A930-F4975D798997}" type="presParOf" srcId="{3D43CFA2-31EF-BF4F-825A-6AEFD2C948F4}" destId="{87FF3130-B895-4B46-8F84-9B8EC31206DB}" srcOrd="0" destOrd="0" presId="urn:microsoft.com/office/officeart/2005/8/layout/orgChart1"/>
    <dgm:cxn modelId="{693AFE4A-3A82-264E-BDF6-2106F417C7BF}" type="presParOf" srcId="{3D43CFA2-31EF-BF4F-825A-6AEFD2C948F4}" destId="{2305023D-1C2C-6A41-B458-B9D489BEAC18}" srcOrd="1" destOrd="0" presId="urn:microsoft.com/office/officeart/2005/8/layout/orgChart1"/>
    <dgm:cxn modelId="{D161023C-555C-1149-A282-AEDCCC803697}" type="presParOf" srcId="{AECCD09C-6E9C-074D-82E4-89011F467DEF}" destId="{19BB35FD-422F-7749-9102-D7C400BED351}" srcOrd="1" destOrd="0" presId="urn:microsoft.com/office/officeart/2005/8/layout/orgChart1"/>
    <dgm:cxn modelId="{17174020-DC9B-DD48-BF00-1FD8A0D107E3}" type="presParOf" srcId="{AECCD09C-6E9C-074D-82E4-89011F467DEF}" destId="{00CE9008-9C3D-9642-ABF8-99F1A5438E55}" srcOrd="2" destOrd="0" presId="urn:microsoft.com/office/officeart/2005/8/layout/orgChart1"/>
    <dgm:cxn modelId="{8CEE6D98-4178-A145-B34C-4D14944035AB}" type="presParOf" srcId="{3EDF85D9-D02C-CF4A-ADBC-C32B39695443}" destId="{DBA38735-B029-0C43-A794-3DED61AACB4F}" srcOrd="14" destOrd="0" presId="urn:microsoft.com/office/officeart/2005/8/layout/orgChart1"/>
    <dgm:cxn modelId="{44393FA3-14EE-7346-9193-8206A23E8EE4}" type="presParOf" srcId="{3EDF85D9-D02C-CF4A-ADBC-C32B39695443}" destId="{26A7430C-BB1C-7F46-98C7-79EEE679ACE2}" srcOrd="15" destOrd="0" presId="urn:microsoft.com/office/officeart/2005/8/layout/orgChart1"/>
    <dgm:cxn modelId="{85C87514-87CE-B24A-BBE2-A0AD4574C701}" type="presParOf" srcId="{26A7430C-BB1C-7F46-98C7-79EEE679ACE2}" destId="{683D6C6E-0FB2-A649-BC1E-DC0297237CCD}" srcOrd="0" destOrd="0" presId="urn:microsoft.com/office/officeart/2005/8/layout/orgChart1"/>
    <dgm:cxn modelId="{6D41BA79-9918-3046-8F47-7F208EF02BE5}" type="presParOf" srcId="{683D6C6E-0FB2-A649-BC1E-DC0297237CCD}" destId="{B383E865-9DF3-3546-821E-B325AD3505A9}" srcOrd="0" destOrd="0" presId="urn:microsoft.com/office/officeart/2005/8/layout/orgChart1"/>
    <dgm:cxn modelId="{8F723343-BD46-2F49-923C-84DEEAD36EF5}" type="presParOf" srcId="{683D6C6E-0FB2-A649-BC1E-DC0297237CCD}" destId="{FAAAFCAD-7929-5C41-A066-EB0DE1C6044B}" srcOrd="1" destOrd="0" presId="urn:microsoft.com/office/officeart/2005/8/layout/orgChart1"/>
    <dgm:cxn modelId="{48382A39-3F28-B94F-990B-88A3E961A863}" type="presParOf" srcId="{26A7430C-BB1C-7F46-98C7-79EEE679ACE2}" destId="{7BEE9996-5E33-8E40-9A02-834E4B9CFDB9}" srcOrd="1" destOrd="0" presId="urn:microsoft.com/office/officeart/2005/8/layout/orgChart1"/>
    <dgm:cxn modelId="{03CEFCF2-D76D-D649-8B73-8BBA91791730}" type="presParOf" srcId="{26A7430C-BB1C-7F46-98C7-79EEE679ACE2}" destId="{5311EF02-90DC-2A48-B2D4-BA1E843E4DCD}" srcOrd="2" destOrd="0" presId="urn:microsoft.com/office/officeart/2005/8/layout/orgChart1"/>
    <dgm:cxn modelId="{1F3CB82F-0BEA-9D4A-ACC8-5C3DC212438B}" type="presParOf" srcId="{3EDF85D9-D02C-CF4A-ADBC-C32B39695443}" destId="{F67E45BE-749B-694F-A43C-048439351D35}" srcOrd="16" destOrd="0" presId="urn:microsoft.com/office/officeart/2005/8/layout/orgChart1"/>
    <dgm:cxn modelId="{452D1A56-8D1E-8C4C-89D1-233076492DA0}" type="presParOf" srcId="{3EDF85D9-D02C-CF4A-ADBC-C32B39695443}" destId="{B6172385-742A-A648-9721-A26B7C5D1F73}" srcOrd="17" destOrd="0" presId="urn:microsoft.com/office/officeart/2005/8/layout/orgChart1"/>
    <dgm:cxn modelId="{B2E72CE0-F78F-5241-9B92-09029ECE6D1E}" type="presParOf" srcId="{B6172385-742A-A648-9721-A26B7C5D1F73}" destId="{21082382-8C5E-5E40-A384-94265BBF254A}" srcOrd="0" destOrd="0" presId="urn:microsoft.com/office/officeart/2005/8/layout/orgChart1"/>
    <dgm:cxn modelId="{6BCB272D-4119-B84A-9DEA-93805777CA97}" type="presParOf" srcId="{21082382-8C5E-5E40-A384-94265BBF254A}" destId="{CF1E8933-B053-7248-8551-E4DC1618B0BB}" srcOrd="0" destOrd="0" presId="urn:microsoft.com/office/officeart/2005/8/layout/orgChart1"/>
    <dgm:cxn modelId="{8A80A537-6E01-454C-A104-7F1CF15B4469}" type="presParOf" srcId="{21082382-8C5E-5E40-A384-94265BBF254A}" destId="{2A107D21-2206-1A46-BB9B-8DB9CE80BC69}" srcOrd="1" destOrd="0" presId="urn:microsoft.com/office/officeart/2005/8/layout/orgChart1"/>
    <dgm:cxn modelId="{4BFEBCC8-72AE-0E41-8D23-C791D33E9901}" type="presParOf" srcId="{B6172385-742A-A648-9721-A26B7C5D1F73}" destId="{AC1A4584-00E7-7D44-A571-3D6A78A0D1EA}" srcOrd="1" destOrd="0" presId="urn:microsoft.com/office/officeart/2005/8/layout/orgChart1"/>
    <dgm:cxn modelId="{3EAB4468-3D95-4541-9370-972CE41884FF}" type="presParOf" srcId="{B6172385-742A-A648-9721-A26B7C5D1F73}" destId="{4898F982-2158-1349-A57E-9EEA619A62C4}" srcOrd="2" destOrd="0" presId="urn:microsoft.com/office/officeart/2005/8/layout/orgChart1"/>
    <dgm:cxn modelId="{E4A55042-5621-E94A-ABE3-BD1D049788BB}" type="presParOf" srcId="{3EDF85D9-D02C-CF4A-ADBC-C32B39695443}" destId="{48FF150A-4AB2-B34E-B716-2A5C80C374DB}" srcOrd="18" destOrd="0" presId="urn:microsoft.com/office/officeart/2005/8/layout/orgChart1"/>
    <dgm:cxn modelId="{1E914D47-211D-AA46-B58E-D659F4B91D90}" type="presParOf" srcId="{3EDF85D9-D02C-CF4A-ADBC-C32B39695443}" destId="{94723C65-662E-2A41-88CF-BFD771CE2DE1}" srcOrd="19" destOrd="0" presId="urn:microsoft.com/office/officeart/2005/8/layout/orgChart1"/>
    <dgm:cxn modelId="{4AD75B9B-8F0E-174F-B950-2997472C841A}" type="presParOf" srcId="{94723C65-662E-2A41-88CF-BFD771CE2DE1}" destId="{827B63F8-CE22-5740-8625-7E0D956ECE7B}" srcOrd="0" destOrd="0" presId="urn:microsoft.com/office/officeart/2005/8/layout/orgChart1"/>
    <dgm:cxn modelId="{2CDADD3A-9CAC-E146-AA29-3AAA05C5DA38}" type="presParOf" srcId="{827B63F8-CE22-5740-8625-7E0D956ECE7B}" destId="{D107344D-F94E-244D-9FEA-B45932E59F9C}" srcOrd="0" destOrd="0" presId="urn:microsoft.com/office/officeart/2005/8/layout/orgChart1"/>
    <dgm:cxn modelId="{377729E7-B252-ED4E-A554-CF5E41B19302}" type="presParOf" srcId="{827B63F8-CE22-5740-8625-7E0D956ECE7B}" destId="{71D135A3-A2DF-A741-8E5E-270668759BAD}" srcOrd="1" destOrd="0" presId="urn:microsoft.com/office/officeart/2005/8/layout/orgChart1"/>
    <dgm:cxn modelId="{47B7AD4A-729E-1042-9617-D3C5B639E19A}" type="presParOf" srcId="{94723C65-662E-2A41-88CF-BFD771CE2DE1}" destId="{1C8B95EE-0D95-CE47-AFA1-AFF16759ED77}" srcOrd="1" destOrd="0" presId="urn:microsoft.com/office/officeart/2005/8/layout/orgChart1"/>
    <dgm:cxn modelId="{13E01203-54BF-864D-BC32-79FBD4F5D63E}" type="presParOf" srcId="{94723C65-662E-2A41-88CF-BFD771CE2DE1}" destId="{2CDE902D-65F8-AD41-BDB8-1C2F119825D2}" srcOrd="2" destOrd="0" presId="urn:microsoft.com/office/officeart/2005/8/layout/orgChart1"/>
    <dgm:cxn modelId="{7AF683AE-0305-024C-A256-2255D0ADEE4D}" type="presParOf" srcId="{9470D530-BEF9-FE42-A89E-42940CE1C434}" destId="{12CB69F4-9BC9-E940-B7BD-445EF52A6B41}" srcOrd="2" destOrd="0" presId="urn:microsoft.com/office/officeart/2005/8/layout/orgChar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F150A-4AB2-B34E-B716-2A5C80C374DB}">
      <dsp:nvSpPr>
        <dsp:cNvPr id="0" name=""/>
        <dsp:cNvSpPr/>
      </dsp:nvSpPr>
      <dsp:spPr>
        <a:xfrm>
          <a:off x="6045200" y="593839"/>
          <a:ext cx="5534905" cy="213467"/>
        </a:xfrm>
        <a:custGeom>
          <a:avLst/>
          <a:gdLst/>
          <a:ahLst/>
          <a:cxnLst/>
          <a:rect l="0" t="0" r="0" b="0"/>
          <a:pathLst>
            <a:path>
              <a:moveTo>
                <a:pt x="0" y="0"/>
              </a:moveTo>
              <a:lnTo>
                <a:pt x="0" y="106733"/>
              </a:lnTo>
              <a:lnTo>
                <a:pt x="5534905" y="106733"/>
              </a:lnTo>
              <a:lnTo>
                <a:pt x="5534905" y="213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7E45BE-749B-694F-A43C-048439351D35}">
      <dsp:nvSpPr>
        <dsp:cNvPr id="0" name=""/>
        <dsp:cNvSpPr/>
      </dsp:nvSpPr>
      <dsp:spPr>
        <a:xfrm>
          <a:off x="6045200" y="593839"/>
          <a:ext cx="4304926" cy="213467"/>
        </a:xfrm>
        <a:custGeom>
          <a:avLst/>
          <a:gdLst/>
          <a:ahLst/>
          <a:cxnLst/>
          <a:rect l="0" t="0" r="0" b="0"/>
          <a:pathLst>
            <a:path>
              <a:moveTo>
                <a:pt x="0" y="0"/>
              </a:moveTo>
              <a:lnTo>
                <a:pt x="0" y="106733"/>
              </a:lnTo>
              <a:lnTo>
                <a:pt x="4304926" y="106733"/>
              </a:lnTo>
              <a:lnTo>
                <a:pt x="4304926" y="213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A38735-B029-0C43-A794-3DED61AACB4F}">
      <dsp:nvSpPr>
        <dsp:cNvPr id="0" name=""/>
        <dsp:cNvSpPr/>
      </dsp:nvSpPr>
      <dsp:spPr>
        <a:xfrm>
          <a:off x="6045200" y="593839"/>
          <a:ext cx="3074947" cy="213467"/>
        </a:xfrm>
        <a:custGeom>
          <a:avLst/>
          <a:gdLst/>
          <a:ahLst/>
          <a:cxnLst/>
          <a:rect l="0" t="0" r="0" b="0"/>
          <a:pathLst>
            <a:path>
              <a:moveTo>
                <a:pt x="0" y="0"/>
              </a:moveTo>
              <a:lnTo>
                <a:pt x="0" y="106733"/>
              </a:lnTo>
              <a:lnTo>
                <a:pt x="3074947" y="106733"/>
              </a:lnTo>
              <a:lnTo>
                <a:pt x="3074947" y="213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CA5704-E850-2241-9228-314BFDC7D840}">
      <dsp:nvSpPr>
        <dsp:cNvPr id="0" name=""/>
        <dsp:cNvSpPr/>
      </dsp:nvSpPr>
      <dsp:spPr>
        <a:xfrm>
          <a:off x="6045200" y="593839"/>
          <a:ext cx="1844968" cy="213467"/>
        </a:xfrm>
        <a:custGeom>
          <a:avLst/>
          <a:gdLst/>
          <a:ahLst/>
          <a:cxnLst/>
          <a:rect l="0" t="0" r="0" b="0"/>
          <a:pathLst>
            <a:path>
              <a:moveTo>
                <a:pt x="0" y="0"/>
              </a:moveTo>
              <a:lnTo>
                <a:pt x="0" y="106733"/>
              </a:lnTo>
              <a:lnTo>
                <a:pt x="1844968" y="106733"/>
              </a:lnTo>
              <a:lnTo>
                <a:pt x="1844968" y="213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F49B4C-4482-704F-8D72-60FB96016893}">
      <dsp:nvSpPr>
        <dsp:cNvPr id="0" name=""/>
        <dsp:cNvSpPr/>
      </dsp:nvSpPr>
      <dsp:spPr>
        <a:xfrm>
          <a:off x="6045200" y="593839"/>
          <a:ext cx="614989" cy="213467"/>
        </a:xfrm>
        <a:custGeom>
          <a:avLst/>
          <a:gdLst/>
          <a:ahLst/>
          <a:cxnLst/>
          <a:rect l="0" t="0" r="0" b="0"/>
          <a:pathLst>
            <a:path>
              <a:moveTo>
                <a:pt x="0" y="0"/>
              </a:moveTo>
              <a:lnTo>
                <a:pt x="0" y="106733"/>
              </a:lnTo>
              <a:lnTo>
                <a:pt x="614989" y="106733"/>
              </a:lnTo>
              <a:lnTo>
                <a:pt x="614989" y="213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B97A85-BF86-DC4F-9E81-B839F864CC30}">
      <dsp:nvSpPr>
        <dsp:cNvPr id="0" name=""/>
        <dsp:cNvSpPr/>
      </dsp:nvSpPr>
      <dsp:spPr>
        <a:xfrm>
          <a:off x="5430210" y="593839"/>
          <a:ext cx="614989" cy="213467"/>
        </a:xfrm>
        <a:custGeom>
          <a:avLst/>
          <a:gdLst/>
          <a:ahLst/>
          <a:cxnLst/>
          <a:rect l="0" t="0" r="0" b="0"/>
          <a:pathLst>
            <a:path>
              <a:moveTo>
                <a:pt x="614989" y="0"/>
              </a:moveTo>
              <a:lnTo>
                <a:pt x="614989" y="106733"/>
              </a:lnTo>
              <a:lnTo>
                <a:pt x="0" y="106733"/>
              </a:lnTo>
              <a:lnTo>
                <a:pt x="0" y="213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939EA5-1D3A-7443-9AC0-DC645BAC2335}">
      <dsp:nvSpPr>
        <dsp:cNvPr id="0" name=""/>
        <dsp:cNvSpPr/>
      </dsp:nvSpPr>
      <dsp:spPr>
        <a:xfrm>
          <a:off x="4200231" y="593839"/>
          <a:ext cx="1844968" cy="213467"/>
        </a:xfrm>
        <a:custGeom>
          <a:avLst/>
          <a:gdLst/>
          <a:ahLst/>
          <a:cxnLst/>
          <a:rect l="0" t="0" r="0" b="0"/>
          <a:pathLst>
            <a:path>
              <a:moveTo>
                <a:pt x="1844968" y="0"/>
              </a:moveTo>
              <a:lnTo>
                <a:pt x="1844968" y="106733"/>
              </a:lnTo>
              <a:lnTo>
                <a:pt x="0" y="106733"/>
              </a:lnTo>
              <a:lnTo>
                <a:pt x="0" y="213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C9AB03-AD63-0A4B-9A04-BBF37D17CBA9}">
      <dsp:nvSpPr>
        <dsp:cNvPr id="0" name=""/>
        <dsp:cNvSpPr/>
      </dsp:nvSpPr>
      <dsp:spPr>
        <a:xfrm>
          <a:off x="2970252" y="593839"/>
          <a:ext cx="3074947" cy="213467"/>
        </a:xfrm>
        <a:custGeom>
          <a:avLst/>
          <a:gdLst/>
          <a:ahLst/>
          <a:cxnLst/>
          <a:rect l="0" t="0" r="0" b="0"/>
          <a:pathLst>
            <a:path>
              <a:moveTo>
                <a:pt x="3074947" y="0"/>
              </a:moveTo>
              <a:lnTo>
                <a:pt x="3074947" y="106733"/>
              </a:lnTo>
              <a:lnTo>
                <a:pt x="0" y="106733"/>
              </a:lnTo>
              <a:lnTo>
                <a:pt x="0" y="213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11103E-236F-9F47-99E5-50B2F17BF90F}">
      <dsp:nvSpPr>
        <dsp:cNvPr id="0" name=""/>
        <dsp:cNvSpPr/>
      </dsp:nvSpPr>
      <dsp:spPr>
        <a:xfrm>
          <a:off x="1740273" y="593839"/>
          <a:ext cx="4304926" cy="213467"/>
        </a:xfrm>
        <a:custGeom>
          <a:avLst/>
          <a:gdLst/>
          <a:ahLst/>
          <a:cxnLst/>
          <a:rect l="0" t="0" r="0" b="0"/>
          <a:pathLst>
            <a:path>
              <a:moveTo>
                <a:pt x="4304926" y="0"/>
              </a:moveTo>
              <a:lnTo>
                <a:pt x="4304926" y="106733"/>
              </a:lnTo>
              <a:lnTo>
                <a:pt x="0" y="106733"/>
              </a:lnTo>
              <a:lnTo>
                <a:pt x="0" y="213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0B539E-97E0-C94F-A450-BFC3060B561F}">
      <dsp:nvSpPr>
        <dsp:cNvPr id="0" name=""/>
        <dsp:cNvSpPr/>
      </dsp:nvSpPr>
      <dsp:spPr>
        <a:xfrm>
          <a:off x="510294" y="593839"/>
          <a:ext cx="5534905" cy="213467"/>
        </a:xfrm>
        <a:custGeom>
          <a:avLst/>
          <a:gdLst/>
          <a:ahLst/>
          <a:cxnLst/>
          <a:rect l="0" t="0" r="0" b="0"/>
          <a:pathLst>
            <a:path>
              <a:moveTo>
                <a:pt x="5534905" y="0"/>
              </a:moveTo>
              <a:lnTo>
                <a:pt x="5534905" y="106733"/>
              </a:lnTo>
              <a:lnTo>
                <a:pt x="0" y="106733"/>
              </a:lnTo>
              <a:lnTo>
                <a:pt x="0" y="213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D962AD-9FB0-784E-9CFF-4538350208C6}">
      <dsp:nvSpPr>
        <dsp:cNvPr id="0" name=""/>
        <dsp:cNvSpPr/>
      </dsp:nvSpPr>
      <dsp:spPr>
        <a:xfrm>
          <a:off x="5536944" y="85583"/>
          <a:ext cx="1016511" cy="50825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b="1" kern="1200" dirty="0"/>
            <a:t>Einkaufsleiter</a:t>
          </a:r>
        </a:p>
      </dsp:txBody>
      <dsp:txXfrm>
        <a:off x="5536944" y="85583"/>
        <a:ext cx="1016511" cy="508255"/>
      </dsp:txXfrm>
    </dsp:sp>
    <dsp:sp modelId="{97C19960-0D54-F643-92D3-94BB55FFE418}">
      <dsp:nvSpPr>
        <dsp:cNvPr id="0" name=""/>
        <dsp:cNvSpPr/>
      </dsp:nvSpPr>
      <dsp:spPr>
        <a:xfrm>
          <a:off x="2038" y="807307"/>
          <a:ext cx="1016511" cy="50825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CM Investitionen</a:t>
          </a:r>
        </a:p>
      </dsp:txBody>
      <dsp:txXfrm>
        <a:off x="2038" y="807307"/>
        <a:ext cx="1016511" cy="508255"/>
      </dsp:txXfrm>
    </dsp:sp>
    <dsp:sp modelId="{AEDDDAA4-BF6C-A343-B0D6-0866B6570D75}">
      <dsp:nvSpPr>
        <dsp:cNvPr id="0" name=""/>
        <dsp:cNvSpPr/>
      </dsp:nvSpPr>
      <dsp:spPr>
        <a:xfrm>
          <a:off x="1232017" y="807307"/>
          <a:ext cx="1016511" cy="50825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CM Werkzeuge</a:t>
          </a:r>
        </a:p>
      </dsp:txBody>
      <dsp:txXfrm>
        <a:off x="1232017" y="807307"/>
        <a:ext cx="1016511" cy="508255"/>
      </dsp:txXfrm>
    </dsp:sp>
    <dsp:sp modelId="{FCCF4966-CFD0-E446-A54D-A30A282A5A3D}">
      <dsp:nvSpPr>
        <dsp:cNvPr id="0" name=""/>
        <dsp:cNvSpPr/>
      </dsp:nvSpPr>
      <dsp:spPr>
        <a:xfrm>
          <a:off x="2461996" y="807307"/>
          <a:ext cx="1016511" cy="50825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CM Rohstoffeinkauf</a:t>
          </a:r>
        </a:p>
      </dsp:txBody>
      <dsp:txXfrm>
        <a:off x="2461996" y="807307"/>
        <a:ext cx="1016511" cy="508255"/>
      </dsp:txXfrm>
    </dsp:sp>
    <dsp:sp modelId="{B5A2E886-FD9B-474B-9D79-D98D62BAD892}">
      <dsp:nvSpPr>
        <dsp:cNvPr id="0" name=""/>
        <dsp:cNvSpPr/>
      </dsp:nvSpPr>
      <dsp:spPr>
        <a:xfrm>
          <a:off x="3691975" y="807307"/>
          <a:ext cx="1016511" cy="50825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CM Mechanische Bearbeitung</a:t>
          </a:r>
        </a:p>
      </dsp:txBody>
      <dsp:txXfrm>
        <a:off x="3691975" y="807307"/>
        <a:ext cx="1016511" cy="508255"/>
      </dsp:txXfrm>
    </dsp:sp>
    <dsp:sp modelId="{C54875B5-116A-654F-8172-2135038BF3B3}">
      <dsp:nvSpPr>
        <dsp:cNvPr id="0" name=""/>
        <dsp:cNvSpPr/>
      </dsp:nvSpPr>
      <dsp:spPr>
        <a:xfrm>
          <a:off x="4921954" y="807307"/>
          <a:ext cx="1016511" cy="50825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CM Zukaufteile</a:t>
          </a:r>
        </a:p>
      </dsp:txBody>
      <dsp:txXfrm>
        <a:off x="4921954" y="807307"/>
        <a:ext cx="1016511" cy="508255"/>
      </dsp:txXfrm>
    </dsp:sp>
    <dsp:sp modelId="{DC97F77A-AEF9-7846-B299-0491B443D1E4}">
      <dsp:nvSpPr>
        <dsp:cNvPr id="0" name=""/>
        <dsp:cNvSpPr/>
      </dsp:nvSpPr>
      <dsp:spPr>
        <a:xfrm>
          <a:off x="6151933" y="807307"/>
          <a:ext cx="1016511" cy="50825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CM Fremdguss / Dienstleister</a:t>
          </a:r>
        </a:p>
      </dsp:txBody>
      <dsp:txXfrm>
        <a:off x="6151933" y="807307"/>
        <a:ext cx="1016511" cy="508255"/>
      </dsp:txXfrm>
    </dsp:sp>
    <dsp:sp modelId="{87FF3130-B895-4B46-8F84-9B8EC31206DB}">
      <dsp:nvSpPr>
        <dsp:cNvPr id="0" name=""/>
        <dsp:cNvSpPr/>
      </dsp:nvSpPr>
      <dsp:spPr>
        <a:xfrm>
          <a:off x="7381912" y="807307"/>
          <a:ext cx="1016511" cy="50825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Strom und Gas</a:t>
          </a:r>
        </a:p>
      </dsp:txBody>
      <dsp:txXfrm>
        <a:off x="7381912" y="807307"/>
        <a:ext cx="1016511" cy="508255"/>
      </dsp:txXfrm>
    </dsp:sp>
    <dsp:sp modelId="{B383E865-9DF3-3546-821E-B325AD3505A9}">
      <dsp:nvSpPr>
        <dsp:cNvPr id="0" name=""/>
        <dsp:cNvSpPr/>
      </dsp:nvSpPr>
      <dsp:spPr>
        <a:xfrm>
          <a:off x="8611891" y="807307"/>
          <a:ext cx="1016511" cy="50825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CM </a:t>
          </a:r>
          <a:r>
            <a:rPr lang="de-DE" sz="1200" kern="1200" dirty="0" err="1"/>
            <a:t>Inst</a:t>
          </a:r>
          <a:r>
            <a:rPr lang="de-DE" sz="1200" kern="1200" dirty="0"/>
            <a:t>./H+B-stoffe</a:t>
          </a:r>
        </a:p>
      </dsp:txBody>
      <dsp:txXfrm>
        <a:off x="8611891" y="807307"/>
        <a:ext cx="1016511" cy="508255"/>
      </dsp:txXfrm>
    </dsp:sp>
    <dsp:sp modelId="{CF1E8933-B053-7248-8551-E4DC1618B0BB}">
      <dsp:nvSpPr>
        <dsp:cNvPr id="0" name=""/>
        <dsp:cNvSpPr/>
      </dsp:nvSpPr>
      <dsp:spPr>
        <a:xfrm>
          <a:off x="9841870" y="807307"/>
          <a:ext cx="1016511" cy="50825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CM Systeme</a:t>
          </a:r>
        </a:p>
      </dsp:txBody>
      <dsp:txXfrm>
        <a:off x="9841870" y="807307"/>
        <a:ext cx="1016511" cy="508255"/>
      </dsp:txXfrm>
    </dsp:sp>
    <dsp:sp modelId="{D107344D-F94E-244D-9FEA-B45932E59F9C}">
      <dsp:nvSpPr>
        <dsp:cNvPr id="0" name=""/>
        <dsp:cNvSpPr/>
      </dsp:nvSpPr>
      <dsp:spPr>
        <a:xfrm>
          <a:off x="11071849" y="807307"/>
          <a:ext cx="1016511" cy="50825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AL Lieferanten-management</a:t>
          </a:r>
        </a:p>
      </dsp:txBody>
      <dsp:txXfrm>
        <a:off x="11071849" y="807307"/>
        <a:ext cx="1016511" cy="50825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E1204EE-6A92-FF4B-AAF3-AA8FE01593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B315922C-634F-6241-8CA0-10A52D577C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7BEB5D-BE50-414E-9C94-B9C01F6256C9}" type="datetimeFigureOut">
              <a:rPr lang="de-DE" smtClean="0"/>
              <a:t>09.01.19</a:t>
            </a:fld>
            <a:endParaRPr lang="de-DE"/>
          </a:p>
        </p:txBody>
      </p:sp>
      <p:sp>
        <p:nvSpPr>
          <p:cNvPr id="4" name="Fußzeilenplatzhalter 3">
            <a:extLst>
              <a:ext uri="{FF2B5EF4-FFF2-40B4-BE49-F238E27FC236}">
                <a16:creationId xmlns:a16="http://schemas.microsoft.com/office/drawing/2014/main" id="{54FA4A7E-6FB3-4C42-97C3-FAC940D446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DA10A58-4C9D-014F-B9D6-20D847C919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9028F0-A9FC-F444-A6F9-539B89703007}" type="slidenum">
              <a:rPr lang="de-DE" smtClean="0"/>
              <a:t>‹Nr.›</a:t>
            </a:fld>
            <a:endParaRPr lang="de-DE"/>
          </a:p>
        </p:txBody>
      </p:sp>
    </p:spTree>
    <p:extLst>
      <p:ext uri="{BB962C8B-B14F-4D97-AF65-F5344CB8AC3E}">
        <p14:creationId xmlns:p14="http://schemas.microsoft.com/office/powerpoint/2010/main" val="113621943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16T20:35:15.159"/>
    </inkml:context>
    <inkml:brush xml:id="br0">
      <inkml:brushProperty name="width" value="0.05" units="cm"/>
      <inkml:brushProperty name="height" value="0.05" units="cm"/>
      <inkml:brushProperty name="color" value="#E71224"/>
    </inkml:brush>
  </inkml:definitions>
  <inkml:trace contextRef="#ctx0" brushRef="#br0">57 225 24575,'0'7'0,"-3"-1"0,0 1 0,-4-1 0,4 0 0,-7 1 0,9-1 0,-8 1 0,5-3 0,1 1 0,0-1 0,0-1 0,2 3 0,-5-5 0,6 4 0,7-4 0,6 2 0,15-3 0,-4 0 0,4-4 0,-5 3 0,0-5 0,5 5 0,-4-6 0,4 6 0,-5-6 0,5 6 0,-4-2 0,9-1 0,-9 3 0,4-3 0,-5 4 0,0-3 0,5 2 0,-8-3 0,11 4 0,-14 0 0,9 0 0,-7-3 0,1 2 0,-2-3 0,0 4 0,-3 0 0,3 0 0,-4 0 0,0 0 0,0 0 0,0 0 0,0 0 0,0-3 0,0 3 0,7-4 0,-6 1 0,6 2 0,-7-2 0,4 3 0,-3 0 0,3-3 0,0 2 0,-3-2 0,7 3 0,-3-3 0,9 2 0,-4-3 0,9 1 0,-9 2 0,9-7 0,-5 7 0,6-6 0,0 6 0,-5-7 0,3 8 0,-3-4 0,15 0 0,-8 3 0,3-2 0,-6 3 0,-9 0 0,4 0 0,0 0 0,-4 0 0,4 0 0,-5 0 0,0 0 0,0 0 0,0 0 0,5 0 0,-4 0 0,9 0 0,-4-4 0,4 3 0,1-7 0,-5 7 0,3-6 0,-3 6 0,0-6 0,4 6 0,-9-3 0,4 1 0,10 2 0,-11-2 0,11 3 0,-15 0 0,0 0 0,5 0 0,-4 0 0,4 0 0,0 0 0,1 0 0,0 0 0,8 0 0,-11 0 0,12-4 0,-9 3 0,4-7 0,-4 7 0,4-2 0,-5-1 0,1 3 0,-1-3 0,-5 4 0,0 0 0,5 0 0,-3 0 0,2 0 0,3 0 0,-6 0 0,6 0 0,-7 0 0,0 0 0,-4 0 0,3 0 0,-3 0 0,4 0 0,-4 0 0,4 0 0,-8-3 0,7 2 0,-7-2 0,7 3 0,-3 0 0,4-3 0,0 2 0,0-3 0,1 4 0,-5 0 0,3 0 0,-3 0 0,4 0 0,6 0 0,-8 0 0,3 0 0,-6 0 0,-6 0 0,5 0 0,-6 0 0,3 0 0,0 0 0,-3 0 0,-2 0 0,1 0 0,-3 0 0,3 0 0,-3 0 0,-1 0 0,0 0 0,1 0 0,-1 0 0,0 0 0,1 0 0,-4 3 0,0-2 0,-3 2 0</inkml:trace>
  <inkml:trace contextRef="#ctx0" brushRef="#br0" timeOffset="4956">3657 108 24575,'13'0'0,"-1"0"0,10 0 0,-7 0 0,7 0 0,-3 0 0,1 0 0,2 0 0,-3 0 0,0 0 0,3 0 0,-3 0 0,4 0 0,0 0 0,0 0 0,0 0 0,-3 0 0,2 0 0,-7 0 0,7 0 0,3 0 0,-4 0 0,7 0 0,-13 3 0,7 2 0,-6-1 0,6 2 0,-3-5 0,4 6 0,0-6 0,0 6 0,-4-6 0,3 2 0,-3-3 0,4 0 0,1 0 0,-1 0 0,0 0 0,0 0 0,0 0 0,0 0 0,0 0 0,0 0 0,1 0 0,-1 0 0,0 0 0,0 0 0,-4 0 0,3-3 0,-3 2 0,9-6 0,-4 6 0,4-3 0,-5 0 0,0 3 0,0-5 0,1 5 0,-1-6 0,0 2 0,0 1 0,0-3 0,5 2 0,-4-2 0,4-1 0,-5 0 0,-4 3 0,13-2 0,-14 3 0,15-3 0,-14 3 0,4-3 0,-4 3 0,3-1 0,-3-1 0,4 5 0,-4-3 0,3 4 0,-3-3 0,1 2 0,-2-2 0,0 3 0,-3 0 0,3 0 0,-4 0 0,4 0 0,-3 0 0,3 0 0,0 0 0,4 0 0,-3 0 0,6 0 0,-10 0 0,3 0 0,0 0 0,-3 0 0,7 0 0,-7 0 0,3 0 0,0 0 0,-3 0 0,3 0 0,1 3 0,-4-2 0,7 2 0,-7-3 0,7 0 0,-7 0 0,7 0 0,-7 0 0,7 0 0,-3 0 0,0 0 0,4 0 0,-4 0 0,4 0 0,-4 0 0,18 0 0,-14 0 0,15 0 0,-15 0 0,5 0 0,1 0 0,0 0 0,3 0 0,-8 0 0,9 0 0,-9 0 0,9 0 0,-9 0 0,8 0 0,-7 0 0,2 0 0,1 0 0,-4 0 0,9 0 0,-9 0 0,9 0 0,-9 0 0,19 0 0,-17 0 0,17 0 0,-19 0 0,9 0 0,-9 0 0,9 0 0,-4 0 0,0 0 0,3 4 0,-3-3 0,5 3 0,-1-4 0,18 0 0,-7 0 0,19 0 0,-10 0 0,12 0 0,35 0 0,-19 0-224,-24-3 0,-1 1 224,19 1 0,-12-4 0,6 5 0,-20-5 0,10 4 0,-7-3 0,-7 4 448,-9 0-448,-3 0 0,-14 0 0,-4 0 0,-6 0 0,-2 0 0,-4 0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16T20:41:47.257"/>
    </inkml:context>
    <inkml:brush xml:id="br0">
      <inkml:brushProperty name="width" value="0.05" units="cm"/>
      <inkml:brushProperty name="height" value="0.05" units="cm"/>
      <inkml:brushProperty name="color" value="#E71224"/>
    </inkml:brush>
  </inkml:definitions>
  <inkml:trace contextRef="#ctx0" brushRef="#br0">1 86 24575,'10'0'0,"-3"0"0,10 0 0,-1 0 0,7 0 0,0 0 0,10 0 0,-3 0 0,5 0 0,-3 0 0,2 0 0,1 0 0,9 0 0,-3 0 0,-1 0 0,4 0 0,-4 0 0,0 0 0,5 0 0,-5 0 0,5 0 0,7 0 0,15 0 0,-5 0 0,11 0 0,-20 0 0,4 0 0,-10 0 0,4 0 0,-5 0 0,5 0 0,-4 0 0,17 0 0,-10 0 0,11 0 0,0 0 0,-15 0 0,33 0 0,-41 0 0,35 0 0,-16 4 0,-10-2 0,19 7 0,-23-8 0,6 3 0,4-4 0,-4 0 0,0 0 0,4 0 0,-4 0 0,0 0 0,-2 0 0,21 0 0,-20 0 0,19 0 0,-25 0 0,11-4 0,-13-1 0,25-10 0,-36 9 0,28-12 0,-24 15 0,15-9 0,-1 6 0,-4-3 0,4 4 0,-5-3 0,-1 7 0,1-8 0,-6 8 0,4-3 0,-9 4 0,-1 0 0,-2 0 0,-3 0 0,0 0 0,-1 0 0,0 0 0,-4 0 0,4 0 0,0 0 0,-4 0 0,19 0 0,-12 0 0,13 0 0,-5 0 0,-4 0 0,9 0 0,-4 0 0,1 0 0,9 0 0,-9 0 0,11 0 0,-7 0 0,6 0 0,-4 0 0,11 0 0,-6 0 0,1 4 0,18-3 0,-15 8 0,5-8 0,21 7 0,-14-7 0,9 4 0,-8-5 0,-21 0 0,5 0 0,4 0 0,-10 0 0,4 0 0,-5 0 0,-1 0 0,1 0 0,-6 0 0,-1 0 0,-6 0 0,1 0 0,0 0 0,-1 0 0,1 0 0,-5 0 0,3 0 0,-3 0 0,5 0 0,-1 0 0,16 0 0,-12 0 0,17 0 0,-19 0 0,4 0 0,0 0 0,-4 0 0,9 0 0,-9 0 0,4 0 0,0 0 0,-9 0 0,8 0 0,-14-4 0,4 3 0,-9-5 0,-1 5 0,-7-2 0,-2 3 0,-2 0 0,-1 0 0,0-3 0,-2-1 0,-1 1 0,-3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16T20:44:59.364"/>
    </inkml:context>
    <inkml:brush xml:id="br0">
      <inkml:brushProperty name="width" value="0.05" units="cm"/>
      <inkml:brushProperty name="height" value="0.05" units="cm"/>
      <inkml:brushProperty name="color" value="#E71224"/>
    </inkml:brush>
  </inkml:definitions>
  <inkml:trace contextRef="#ctx0" brushRef="#br0">1 240 24575,'14'0'0,"1"0"0,19 0 0,-9 0 0,9 0 0,-11-3 0,5 2 0,-4-6 0,4 6 0,-1-2 0,-2-1 0,3 4 0,-1-4 0,-2 4 0,7-4 0,-8 3 0,9-2 0,-4 3 0,4 0 0,1 0 0,0 0 0,-1 0 0,1 0 0,-1 0 0,-4 0 0,4 0 0,-4 0 0,4 0 0,1 0 0,0 0 0,-1 0 0,-4 0 0,9 0 0,-8 0 0,4 0 0,-1 0 0,-4 0 0,5 0 0,-1 0 0,1 0 0,-1-4 0,1 3 0,-5-3 0,3 4 0,12 0 0,-11 0 0,14 0 0,-18 0 0,5 0 0,-5 0 0,3 0 0,-3 0 0,0 0 0,4 0 0,-9 0 0,4 0 0,0 0 0,-4 0 0,4 0 0,-5 0 0,0 0 0,0 0 0,5 0 0,-4 0 0,4 0 0,0 0 0,-4 0 0,8 0 0,3 0 0,0 0 0,4 0 0,-10 0 0,4 0 0,-9 0 0,8 0 0,-3 0 0,5 0 0,-5 0 0,3 0 0,-3 0 0,5 0 0,-1 0 0,-4 0 0,4 4 0,-4-3 0,4 6 0,6-6 0,-4 7 0,4-7 0,0 6 0,1-6 0,0 7 0,25-7 0,-14 7 0,11-7 0,-12 3 0,-10 0 0,5-3 0,1 7 0,-6-7 0,-1 7 0,0-7 0,-4 7 0,4-4 0,-6 1 0,1 2 0,0-6 0,-1 7 0,1-4 0,-1 1 0,1 3 0,0-8 0,-1 8 0,1-7 0,20 7 0,-20-7 0,18 3 0,-23-4 0,5 0 0,-5 0 0,3 0 0,-7 0 0,2 0 0,1 0 0,1 0 0,0 0 0,4 0 0,-4 0 0,0 0 0,8 0 0,-7 0 0,9 0 0,-5 0 0,0 0 0,-1 0 0,1 0 0,14 0 0,-10 0 0,10 0 0,-14 0 0,0 0 0,-1 0 0,1-4 0,-1 3 0,1-7 0,0 7 0,-1-6 0,1 6 0,-5-6 0,3 6 0,-3-3 0,5 4 0,-1 0 0,-4-3 0,4 2 0,-4-2 0,4 3 0,1 0 0,0 0 0,-5 0 0,3 0 0,-3 0 0,5 0 0,-5 0 0,18 0 0,-14 0 0,15 0 0,-14 0 0,5 0 0,-4 0 0,4 0 0,-1 0 0,-3 0 0,10 0 0,-10 0 0,3 0 0,1 0 0,-4 0 0,4 0 0,0 0 0,-4 0 0,9 0 0,-9 0 0,4 0 0,0 0 0,-4 0 0,9 0 0,-9 0 0,9 0 0,-9 0 0,9 0 0,-4 0 0,21 0 0,-12 0 0,6 0 0,-11-4 0,-9 2 0,4-2 0,-5 4 0,-5-3 0,3 2 0,-8-2 0,4 3 0,-5 0 0,0 0 0,0 0 0,1 0 0,-1 0 0,-4 0 0,8 0 0,-7 0 0,8 0 0,-5 0 0,0 0 0,5 0 0,-4 0 0,19 0 0,-17 0 0,17 0 0,-19 0 0,4 0 0,0 0 0,-4 0 0,9 0 0,-9 0 0,9 0 0,-9 0 0,8 0 0,-7 0 0,7 0 0,-8 0 0,9 0 0,-4 0 0,4 0 0,-4 0 0,4 0 0,-9 0 0,4 0 0,-5 0 0,0-4 0,-4 3 0,-1-2 0,3 3 0,-3 0 0,3 0 0,-8 0 0,-3 0 0,-3 0 0,-1 0 0,0-3 0,1 2 0,-1-2 0,0 3 0,1 0 0,-1 0 0,-2-2 0,1 1 0,-1-2 0,2 0 0,1 2 0,-1-2 0,0 1 0,1 1 0,-1-2 0,4 3 0,-3 0 0,3 0 0,-4 0 0,4 0 0,-3 0 0,3 0 0,-4 0 0,1 0 0,-1 0 0,0 0 0,1 0 0,-1 0 0,0 0 0,1 0 0,7 0 0,1 0 0,13 0 0,-4 0 0,9 0 0,-4 0 0,4 0 0,1 0 0,5 0 0,-4 0 0,9 0 0,-4 0 0,6 0 0,-1 0 0,0 0 0,1 0 0,-1 0 0,1 0 0,-1 0 0,-4 0 0,3 0 0,-4 0 0,5 0 0,16 0 0,-12 0 0,6 0 0,-11 0 0,-9 0 0,4 0 0,0 0 0,-4 0 0,4 0 0,-6 0 0,6 0 0,-4 0 0,9 0 0,-9 0 0,9 0 0,-3 0 0,4 0 0,-5 0 0,5-4 0,-5 3 0,0-3 0,4 4 0,-9 0 0,9 0 0,-9 0 0,9-4 0,-9 3 0,9-3 0,11 0 0,-5 3 0,5-7 0,-11 7 0,-9-3 0,4 4 0,-6 0 0,6-4 0,-4 3 0,4-3 0,-10 4 0,4 0 0,-5 0 0,6 0 0,-5 0 0,18 0 0,-19 0 0,20 0 0,-19 0 0,4 0 0,-4 0 0,4 0 0,-4 0 0,4 0 0,1 0 0,0 0 0,-5 0 0,3 0 0,-3 0 0,0-4 0,3 4 0,-7-4 0,7 0 0,-3 3 0,0-2 0,3-1 0,-3 3 0,5-3 0,0 0 0,-1 3 0,1-2 0,5 3 0,-4 0 0,9-4 0,-4 3 0,6-3 0,-1-1 0,0 4 0,21-7 0,-15 3 0,9 0 0,-16-3 0,-4 7 0,6-7 0,12 2 0,-15-3 0,26-1 0,-20 1 0,5 3 0,2-3 0,-14 4 0,15-5 0,-4 1 0,-1-1 0,6 5 0,-11-3 0,4 7 0,-6-8 0,1 8 0,-6-6 0,19 6 0,-20-3 0,15 4 0,-25-4 0,3 4 0,-3-4 0,0 4 0,-1 0 0,-9 0 0,3 0 0,-7 0 0,3 0 0,-7 0 0,-1 0 0,-4 0 0,0 0 0,1 0 0,-4 0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16T20:49:13.076"/>
    </inkml:context>
    <inkml:brush xml:id="br0">
      <inkml:brushProperty name="width" value="0.05" units="cm"/>
      <inkml:brushProperty name="height" value="0.05" units="cm"/>
      <inkml:brushProperty name="color" value="#E71224"/>
    </inkml:brush>
  </inkml:definitions>
  <inkml:trace contextRef="#ctx0" brushRef="#br0">1 240 24575,'14'0'0,"1"0"0,19 0 0,-9 0 0,9 0 0,-11-3 0,5 2 0,-4-6 0,4 6 0,-1-2 0,-2-1 0,3 4 0,-1-4 0,-2 4 0,7-4 0,-8 3 0,9-2 0,-4 3 0,4 0 0,1 0 0,0 0 0,-1 0 0,1 0 0,-1 0 0,-4 0 0,4 0 0,-4 0 0,4 0 0,1 0 0,0 0 0,-1 0 0,-4 0 0,9 0 0,-8 0 0,4 0 0,-1 0 0,-4 0 0,5 0 0,-1 0 0,1 0 0,-1-4 0,1 3 0,-5-3 0,3 4 0,12 0 0,-11 0 0,14 0 0,-18 0 0,5 0 0,-5 0 0,3 0 0,-3 0 0,0 0 0,4 0 0,-9 0 0,4 0 0,0 0 0,-4 0 0,4 0 0,-5 0 0,0 0 0,0 0 0,5 0 0,-4 0 0,4 0 0,0 0 0,-4 0 0,8 0 0,3 0 0,0 0 0,4 0 0,-10 0 0,4 0 0,-9 0 0,8 0 0,-3 0 0,5 0 0,-5 0 0,3 0 0,-3 0 0,5 0 0,-1 0 0,-4 0 0,4 4 0,-4-3 0,4 6 0,6-6 0,-4 7 0,4-7 0,0 6 0,1-6 0,0 7 0,25-7 0,-14 7 0,11-7 0,-12 3 0,-10 0 0,5-3 0,1 7 0,-6-7 0,-1 7 0,0-7 0,-4 7 0,4-4 0,-6 1 0,1 2 0,0-6 0,-1 7 0,1-4 0,-1 1 0,1 3 0,0-8 0,-1 8 0,1-7 0,20 7 0,-20-7 0,18 3 0,-23-4 0,5 0 0,-5 0 0,3 0 0,-7 0 0,2 0 0,1 0 0,1 0 0,0 0 0,4 0 0,-4 0 0,0 0 0,8 0 0,-7 0 0,9 0 0,-5 0 0,0 0 0,-1 0 0,1 0 0,14 0 0,-10 0 0,10 0 0,-14 0 0,0 0 0,-1 0 0,1-4 0,-1 3 0,1-7 0,0 7 0,-1-6 0,1 6 0,-5-6 0,3 6 0,-3-3 0,5 4 0,-1 0 0,-4-3 0,4 2 0,-4-2 0,4 3 0,1 0 0,0 0 0,-5 0 0,3 0 0,-3 0 0,5 0 0,-5 0 0,18 0 0,-14 0 0,15 0 0,-14 0 0,5 0 0,-4 0 0,4 0 0,-1 0 0,-3 0 0,10 0 0,-10 0 0,3 0 0,1 0 0,-4 0 0,4 0 0,0 0 0,-4 0 0,9 0 0,-9 0 0,4 0 0,0 0 0,-4 0 0,9 0 0,-9 0 0,9 0 0,-9 0 0,9 0 0,-4 0 0,21 0 0,-12 0 0,6 0 0,-11-4 0,-9 2 0,4-2 0,-5 4 0,-5-3 0,3 2 0,-8-2 0,4 3 0,-5 0 0,0 0 0,0 0 0,1 0 0,-1 0 0,-4 0 0,8 0 0,-7 0 0,8 0 0,-5 0 0,0 0 0,5 0 0,-4 0 0,19 0 0,-17 0 0,17 0 0,-19 0 0,4 0 0,0 0 0,-4 0 0,9 0 0,-9 0 0,9 0 0,-9 0 0,8 0 0,-7 0 0,7 0 0,-8 0 0,9 0 0,-4 0 0,4 0 0,-4 0 0,4 0 0,-9 0 0,4 0 0,-5 0 0,0-4 0,-4 3 0,-1-2 0,3 3 0,-3 0 0,3 0 0,-8 0 0,-3 0 0,-3 0 0,-1 0 0,0-3 0,1 2 0,-1-2 0,0 3 0,1 0 0,-1 0 0,-2-2 0,1 1 0,-1-2 0,2 0 0,1 2 0,-1-2 0,0 1 0,1 1 0,-1-2 0,4 3 0,-3 0 0,3 0 0,-4 0 0,4 0 0,-3 0 0,3 0 0,-4 0 0,1 0 0,-1 0 0,0 0 0,1 0 0,-1 0 0,0 0 0,1 0 0,7 0 0,1 0 0,13 0 0,-4 0 0,9 0 0,-4 0 0,4 0 0,1 0 0,5 0 0,-4 0 0,9 0 0,-4 0 0,6 0 0,-1 0 0,0 0 0,1 0 0,-1 0 0,1 0 0,-1 0 0,-4 0 0,3 0 0,-4 0 0,5 0 0,16 0 0,-12 0 0,6 0 0,-11 0 0,-9 0 0,4 0 0,0 0 0,-4 0 0,4 0 0,-6 0 0,6 0 0,-4 0 0,9 0 0,-9 0 0,9 0 0,-3 0 0,4 0 0,-5 0 0,5-4 0,-5 3 0,0-3 0,4 4 0,-9 0 0,9 0 0,-9 0 0,9-4 0,-9 3 0,9-3 0,11 0 0,-5 3 0,5-7 0,-11 7 0,-9-3 0,4 4 0,-6 0 0,6-4 0,-4 3 0,4-3 0,-10 4 0,4 0 0,-5 0 0,6 0 0,-5 0 0,18 0 0,-19 0 0,20 0 0,-19 0 0,4 0 0,-4 0 0,4 0 0,-4 0 0,4 0 0,1 0 0,0 0 0,-5 0 0,3 0 0,-3 0 0,0-4 0,3 4 0,-7-4 0,7 0 0,-3 3 0,0-2 0,3-1 0,-3 3 0,5-3 0,0 0 0,-1 3 0,1-2 0,5 3 0,-4 0 0,9-4 0,-4 3 0,6-3 0,-1-1 0,0 4 0,21-7 0,-15 3 0,9 0 0,-16-3 0,-4 7 0,6-7 0,12 2 0,-15-3 0,26-1 0,-20 1 0,5 3 0,2-3 0,-14 4 0,15-5 0,-4 1 0,-1-1 0,6 5 0,-11-3 0,4 7 0,-6-8 0,1 8 0,-6-6 0,19 6 0,-20-3 0,15 4 0,-25-4 0,3 4 0,-3-4 0,0 4 0,-1 0 0,-9 0 0,3 0 0,-7 0 0,3 0 0,-7 0 0,-1 0 0,-4 0 0,0 0 0,1 0 0,-4 0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16T19:52:06.868"/>
    </inkml:context>
    <inkml:brush xml:id="br0">
      <inkml:brushProperty name="width" value="0.05" units="cm"/>
      <inkml:brushProperty name="height" value="0.05" units="cm"/>
      <inkml:brushProperty name="color" value="#E71224"/>
    </inkml:brush>
  </inkml:definitions>
  <inkml:trace contextRef="#ctx0" brushRef="#br0">0 1151 24575,'40'0'0,"9"6"0,8 7 0,17 14 0,-7 7-554,-20-9 1,0 1 553,34 25 0,-27-20 0,2 2-554,-6 1 0,2 1 554,8 1 0,2 3 0,-3 5 0,0 2 0,7-3 0,1 1-968,-1 6 0,0 2 968,2-4 0,4 1-922,-7 0 0,5 3 0,-4-1 922,-12-9 0,-2 0 0,0 0 0,6 2 0,2-1 0,0 2 0,7 7 0,0 2 0,-5-6 0,-3-6 0,2 1 0,-4-2 0,9 5 0,1 2 0,-6-5 0,-4-3 0,-3-2 0,2 1 0,18 12 0,4 2 0,-3-2 0,-12-8 0,-4-2 0,2 0 0,3 4 0,2 1 0,-1-1 0,-5-3 0,0-1 0,2 1 0,8 5 0,1 1 0,1 0 0,-5-2 0,0 1 0,1 0 0,7 1 0,1 1 0,-1-1 0,-7-1 0,-1 0 0,1-1 0,6 3 0,3-1 0,-2 1 0,-2-1 0,-1 0 0,-1-1 0,0-3 0,-1 0 0,1 0 0,4 3 0,1 2 0,-1-3 0,-6-5 0,-1-2 0,1 1 0,5 4 0,1 0 0,0-1 0,3-1 0,0-2 0,-1 0-716,-3-2 0,0-2 0,1 1 716,6 4 0,2 1 0,0-2 0,-4-5 0,-1-1 0,2 1 0,3 6 0,0 1 0,1-2 0,0-4 0,-1-1 0,1 1 0,0 4 0,-1 2 0,1-1 0,-1-2 0,1 0 0,-1-1 0,1 0 0,-1 1 0,1 0 0,1 3 0,0 0 0,-4-3 0,-18-11 0,-3-3 0,2 2 0,15 10 0,2 3 0,0 0 0,-1-4 0,1 0 0,-3 0 0,-10-5 0,-1 0 0,2 1-7,18 5 1,4 1 0,0 0 6,-1-2 0,-1 0 0,-2-2 0,-12-5 0,-1-2 0,2 2-150,-5-1 1,3 2-1,-1 0 1,-5-2 149,25 9 0,-6-3 0,-7-4 0,0 1 513,5 3 1,-2-1-514,-10-7 0,0 0 0,4 7 0,0-1 0,-10-6 0,0-2 989,0 4 0,-1 0-989,-6-5 0,-1 0 0,-4-1 0,-1 1 429,-4-1 0,-1-1-429,30 9 0,-5 8 0,-14-17 2646,1 17-2646,-3-12 1720,-13 4-1720,-9-13 1165,-2 4-1165,-15-5 288,8 5-288,-10-1 0,1 6 0,-1-4 0,4 7 0,-7-7 0,6-3 0,-12-5 0,-2-5 0,0 0 0,-3 0 0,3 0 0,-4 0 0,0 0 0,0-3 0,0-2 0</inkml:trace>
  <inkml:trace contextRef="#ctx0" brushRef="#br0" timeOffset="3201">680 7622 24575,'44'-51'0,"9"-4"0,9-7 0,-15 15 0,2-2 0,5-3-2207,3 0 0,4-3 0,2-2 1,-1 2 2206,-5 3 0,-1 0 0,1 1 0,3-1 0,9-5 0,4-1 0,0-1 0,-1 1-689,-6 2 1,-2 0 0,1 0-1,3-1 689,-6 7 0,1 1 0,2-1 0,1-2 0,1 0-314,8-9 0,2-3 1,2-1-1,-1 1 0,-1 0 314,-3 3 0,0 0 0,-1 1 0,2-1 0,1-2-405,-7 5 0,3-2 1,0 0-1,0-1 1,0 1-1,-3 1 405,6-5 0,-1 0 0,-1 1 0,-2 2 0,-2 3-71,0 1 1,-2 3-1,-1 1 1,4-3 70,-1-1 0,4-3 0,1-1 0,-2 1 0,-2 5 0,-1 1 0,-4 5 0,2 0 0,3-5-54,4-2 1,4-4 0,2-2 0,0 1 0,-2 0 53,-7 6 0,0 0 0,-2 0 0,1 0 0,1 1 27,2-2 1,1 0 0,-1 0-1,1 0 1,-2 1-28,-5 3 0,0 1 0,-1 0 0,0-1 0,-1 0 0,-1 0 0,0-2 0,-1 1 0,0 0 0,-1 1 0,12-9 0,0 3 0,-1-1 0,-2 0 113,-4-1 1,-1 0 0,-1 0 0,2 0-114,0 2 0,2 1 0,-1 1 0,-2 0 185,-6 3 0,-2 0 0,-1 2 0,-1 1-185,11-7 0,-1 2 0,-2-1 0,0 0 0,-2 0 0,-2 3 796,14-9 0,0 2-796,-16 12 0,1-1 0,-1 1 0,-5 4 0,-1 1 0,1 1 0,25-19 0,-1 1 1061,-5 1 0,0 2-1061,3 7 0,1 1 0,-3-5 0,0 2 0,1 7 0,-1 0 0,-3-2 0,0-1 0,-2 5 0,-1 1 1198,-4 1 1,-1 0-1199,-1 3 0,1 1 0,-2 0 0,0 2 0,-8 6 0,-2 3 1261,0 2 1,-3 2-1262,19-10 2409,-11 12-2409,-7 3 2043,-12 6-2043,-3 0 1540,-13 5-1540,-5 1 167,-1 5-167,-5 0 0,-4 0 0,-1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E1F41-32A9-684E-B62B-5D5248994B6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2C0019B-32AF-CC43-8080-4F29D587A2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F7CA271-32FE-544A-A3A1-CCCC3B20E50B}"/>
              </a:ext>
            </a:extLst>
          </p:cNvPr>
          <p:cNvSpPr>
            <a:spLocks noGrp="1"/>
          </p:cNvSpPr>
          <p:nvPr>
            <p:ph type="dt" sz="half" idx="10"/>
          </p:nvPr>
        </p:nvSpPr>
        <p:spPr/>
        <p:txBody>
          <a:bodyPr/>
          <a:lstStyle/>
          <a:p>
            <a:fld id="{E48F1E92-C6FD-614F-99DD-741BD15498AE}" type="datetimeFigureOut">
              <a:rPr lang="de-DE" smtClean="0"/>
              <a:t>09.01.19</a:t>
            </a:fld>
            <a:endParaRPr lang="de-DE"/>
          </a:p>
        </p:txBody>
      </p:sp>
      <p:sp>
        <p:nvSpPr>
          <p:cNvPr id="5" name="Fußzeilenplatzhalter 4">
            <a:extLst>
              <a:ext uri="{FF2B5EF4-FFF2-40B4-BE49-F238E27FC236}">
                <a16:creationId xmlns:a16="http://schemas.microsoft.com/office/drawing/2014/main" id="{2A1F3CF5-603F-9242-8E1A-9A645DDC414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286491-BC21-2749-97CA-E700307E5C11}"/>
              </a:ext>
            </a:extLst>
          </p:cNvPr>
          <p:cNvSpPr>
            <a:spLocks noGrp="1"/>
          </p:cNvSpPr>
          <p:nvPr>
            <p:ph type="sldNum" sz="quarter" idx="12"/>
          </p:nvPr>
        </p:nvSpPr>
        <p:spPr/>
        <p:txBody>
          <a:bodyPr/>
          <a:lstStyle/>
          <a:p>
            <a:fld id="{40E9AF1E-FEC8-6448-9887-601C791093DB}" type="slidenum">
              <a:rPr lang="de-DE" smtClean="0"/>
              <a:t>‹Nr.›</a:t>
            </a:fld>
            <a:endParaRPr lang="de-DE"/>
          </a:p>
        </p:txBody>
      </p:sp>
    </p:spTree>
    <p:extLst>
      <p:ext uri="{BB962C8B-B14F-4D97-AF65-F5344CB8AC3E}">
        <p14:creationId xmlns:p14="http://schemas.microsoft.com/office/powerpoint/2010/main" val="491696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6E9EB7-71BF-834F-8960-7DB13488A5C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684536A-8AA2-0749-AE43-825E6431CE94}"/>
              </a:ext>
            </a:extLst>
          </p:cNvPr>
          <p:cNvSpPr>
            <a:spLocks noGrp="1"/>
          </p:cNvSpPr>
          <p:nvPr>
            <p:ph type="body" orient="vert" idx="1"/>
          </p:nvPr>
        </p:nvSpPr>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6FE3469B-4FE3-6940-8507-CA19450F40CB}"/>
              </a:ext>
            </a:extLst>
          </p:cNvPr>
          <p:cNvSpPr>
            <a:spLocks noGrp="1"/>
          </p:cNvSpPr>
          <p:nvPr>
            <p:ph type="dt" sz="half" idx="10"/>
          </p:nvPr>
        </p:nvSpPr>
        <p:spPr/>
        <p:txBody>
          <a:bodyPr/>
          <a:lstStyle/>
          <a:p>
            <a:fld id="{E48F1E92-C6FD-614F-99DD-741BD15498AE}" type="datetimeFigureOut">
              <a:rPr lang="de-DE" smtClean="0"/>
              <a:t>09.01.19</a:t>
            </a:fld>
            <a:endParaRPr lang="de-DE"/>
          </a:p>
        </p:txBody>
      </p:sp>
      <p:sp>
        <p:nvSpPr>
          <p:cNvPr id="5" name="Fußzeilenplatzhalter 4">
            <a:extLst>
              <a:ext uri="{FF2B5EF4-FFF2-40B4-BE49-F238E27FC236}">
                <a16:creationId xmlns:a16="http://schemas.microsoft.com/office/drawing/2014/main" id="{D2AFCEEA-C58B-9E47-A038-82FFA171BC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905674C-23C6-6347-9211-E2B3C0267AD8}"/>
              </a:ext>
            </a:extLst>
          </p:cNvPr>
          <p:cNvSpPr>
            <a:spLocks noGrp="1"/>
          </p:cNvSpPr>
          <p:nvPr>
            <p:ph type="sldNum" sz="quarter" idx="12"/>
          </p:nvPr>
        </p:nvSpPr>
        <p:spPr/>
        <p:txBody>
          <a:bodyPr/>
          <a:lstStyle/>
          <a:p>
            <a:fld id="{40E9AF1E-FEC8-6448-9887-601C791093DB}" type="slidenum">
              <a:rPr lang="de-DE" smtClean="0"/>
              <a:t>‹Nr.›</a:t>
            </a:fld>
            <a:endParaRPr lang="de-DE"/>
          </a:p>
        </p:txBody>
      </p:sp>
    </p:spTree>
    <p:extLst>
      <p:ext uri="{BB962C8B-B14F-4D97-AF65-F5344CB8AC3E}">
        <p14:creationId xmlns:p14="http://schemas.microsoft.com/office/powerpoint/2010/main" val="41912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7285D56-C732-414F-904D-500785152B6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7102FF4-9203-E340-BDFE-36D0052B3E52}"/>
              </a:ext>
            </a:extLst>
          </p:cNvPr>
          <p:cNvSpPr>
            <a:spLocks noGrp="1"/>
          </p:cNvSpPr>
          <p:nvPr>
            <p:ph type="body" orient="vert" idx="1"/>
          </p:nvPr>
        </p:nvSpPr>
        <p:spPr>
          <a:xfrm>
            <a:off x="838200" y="365125"/>
            <a:ext cx="7734300" cy="5811838"/>
          </a:xfrm>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E404D768-F0C2-4748-8215-608F96FBD4F7}"/>
              </a:ext>
            </a:extLst>
          </p:cNvPr>
          <p:cNvSpPr>
            <a:spLocks noGrp="1"/>
          </p:cNvSpPr>
          <p:nvPr>
            <p:ph type="dt" sz="half" idx="10"/>
          </p:nvPr>
        </p:nvSpPr>
        <p:spPr/>
        <p:txBody>
          <a:bodyPr/>
          <a:lstStyle/>
          <a:p>
            <a:fld id="{E48F1E92-C6FD-614F-99DD-741BD15498AE}" type="datetimeFigureOut">
              <a:rPr lang="de-DE" smtClean="0"/>
              <a:t>09.01.19</a:t>
            </a:fld>
            <a:endParaRPr lang="de-DE"/>
          </a:p>
        </p:txBody>
      </p:sp>
      <p:sp>
        <p:nvSpPr>
          <p:cNvPr id="5" name="Fußzeilenplatzhalter 4">
            <a:extLst>
              <a:ext uri="{FF2B5EF4-FFF2-40B4-BE49-F238E27FC236}">
                <a16:creationId xmlns:a16="http://schemas.microsoft.com/office/drawing/2014/main" id="{372327A8-DF7B-5B4D-864F-B1DFA3CA281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2C6AD0-0704-D94E-831E-236F24291471}"/>
              </a:ext>
            </a:extLst>
          </p:cNvPr>
          <p:cNvSpPr>
            <a:spLocks noGrp="1"/>
          </p:cNvSpPr>
          <p:nvPr>
            <p:ph type="sldNum" sz="quarter" idx="12"/>
          </p:nvPr>
        </p:nvSpPr>
        <p:spPr/>
        <p:txBody>
          <a:bodyPr/>
          <a:lstStyle/>
          <a:p>
            <a:fld id="{40E9AF1E-FEC8-6448-9887-601C791093DB}" type="slidenum">
              <a:rPr lang="de-DE" smtClean="0"/>
              <a:t>‹Nr.›</a:t>
            </a:fld>
            <a:endParaRPr lang="de-DE"/>
          </a:p>
        </p:txBody>
      </p:sp>
    </p:spTree>
    <p:extLst>
      <p:ext uri="{BB962C8B-B14F-4D97-AF65-F5344CB8AC3E}">
        <p14:creationId xmlns:p14="http://schemas.microsoft.com/office/powerpoint/2010/main" val="287155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60686-1784-FA4B-98B9-356052ED30F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C8440B0-941E-E445-85FD-8F9E49CF3EF5}"/>
              </a:ext>
            </a:extLst>
          </p:cNvPr>
          <p:cNvSpPr>
            <a:spLocks noGrp="1"/>
          </p:cNvSpPr>
          <p:nvPr>
            <p:ph idx="1"/>
          </p:nvPr>
        </p:nvSpPr>
        <p:spPr/>
        <p:txBody>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CE33C7AC-3316-6C4F-A92B-50FA67D09200}"/>
              </a:ext>
            </a:extLst>
          </p:cNvPr>
          <p:cNvSpPr>
            <a:spLocks noGrp="1"/>
          </p:cNvSpPr>
          <p:nvPr>
            <p:ph type="dt" sz="half" idx="10"/>
          </p:nvPr>
        </p:nvSpPr>
        <p:spPr/>
        <p:txBody>
          <a:bodyPr/>
          <a:lstStyle/>
          <a:p>
            <a:fld id="{E48F1E92-C6FD-614F-99DD-741BD15498AE}" type="datetimeFigureOut">
              <a:rPr lang="de-DE" smtClean="0"/>
              <a:t>09.01.19</a:t>
            </a:fld>
            <a:endParaRPr lang="de-DE"/>
          </a:p>
        </p:txBody>
      </p:sp>
      <p:sp>
        <p:nvSpPr>
          <p:cNvPr id="5" name="Fußzeilenplatzhalter 4">
            <a:extLst>
              <a:ext uri="{FF2B5EF4-FFF2-40B4-BE49-F238E27FC236}">
                <a16:creationId xmlns:a16="http://schemas.microsoft.com/office/drawing/2014/main" id="{BF3CEBE1-CA6A-BE44-A721-782A6D8909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289C124-B3CE-2845-B013-AC9B8B6AE88F}"/>
              </a:ext>
            </a:extLst>
          </p:cNvPr>
          <p:cNvSpPr>
            <a:spLocks noGrp="1"/>
          </p:cNvSpPr>
          <p:nvPr>
            <p:ph type="sldNum" sz="quarter" idx="12"/>
          </p:nvPr>
        </p:nvSpPr>
        <p:spPr/>
        <p:txBody>
          <a:bodyPr/>
          <a:lstStyle/>
          <a:p>
            <a:fld id="{40E9AF1E-FEC8-6448-9887-601C791093DB}" type="slidenum">
              <a:rPr lang="de-DE" smtClean="0"/>
              <a:t>‹Nr.›</a:t>
            </a:fld>
            <a:endParaRPr lang="de-DE"/>
          </a:p>
        </p:txBody>
      </p:sp>
    </p:spTree>
    <p:extLst>
      <p:ext uri="{BB962C8B-B14F-4D97-AF65-F5344CB8AC3E}">
        <p14:creationId xmlns:p14="http://schemas.microsoft.com/office/powerpoint/2010/main" val="125249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1220E-1862-D542-9182-EC094A48874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74C4C96-F2D2-BB47-B980-B2EB2737DF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F732E423-85E9-644F-B138-F967E30A8A8B}"/>
              </a:ext>
            </a:extLst>
          </p:cNvPr>
          <p:cNvSpPr>
            <a:spLocks noGrp="1"/>
          </p:cNvSpPr>
          <p:nvPr>
            <p:ph type="dt" sz="half" idx="10"/>
          </p:nvPr>
        </p:nvSpPr>
        <p:spPr/>
        <p:txBody>
          <a:bodyPr/>
          <a:lstStyle/>
          <a:p>
            <a:fld id="{E48F1E92-C6FD-614F-99DD-741BD15498AE}" type="datetimeFigureOut">
              <a:rPr lang="de-DE" smtClean="0"/>
              <a:t>09.01.19</a:t>
            </a:fld>
            <a:endParaRPr lang="de-DE"/>
          </a:p>
        </p:txBody>
      </p:sp>
      <p:sp>
        <p:nvSpPr>
          <p:cNvPr id="5" name="Fußzeilenplatzhalter 4">
            <a:extLst>
              <a:ext uri="{FF2B5EF4-FFF2-40B4-BE49-F238E27FC236}">
                <a16:creationId xmlns:a16="http://schemas.microsoft.com/office/drawing/2014/main" id="{94878DB2-EDB8-0C4F-85C7-081A7213FD7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68DD76C-D9FF-2C48-8778-139F0E863891}"/>
              </a:ext>
            </a:extLst>
          </p:cNvPr>
          <p:cNvSpPr>
            <a:spLocks noGrp="1"/>
          </p:cNvSpPr>
          <p:nvPr>
            <p:ph type="sldNum" sz="quarter" idx="12"/>
          </p:nvPr>
        </p:nvSpPr>
        <p:spPr/>
        <p:txBody>
          <a:bodyPr/>
          <a:lstStyle/>
          <a:p>
            <a:fld id="{40E9AF1E-FEC8-6448-9887-601C791093DB}" type="slidenum">
              <a:rPr lang="de-DE" smtClean="0"/>
              <a:t>‹Nr.›</a:t>
            </a:fld>
            <a:endParaRPr lang="de-DE"/>
          </a:p>
        </p:txBody>
      </p:sp>
    </p:spTree>
    <p:extLst>
      <p:ext uri="{BB962C8B-B14F-4D97-AF65-F5344CB8AC3E}">
        <p14:creationId xmlns:p14="http://schemas.microsoft.com/office/powerpoint/2010/main" val="2925734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91275-3300-B148-90F6-02FF8789469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2FB2469-B166-7D4F-B348-5EFF18AF64CC}"/>
              </a:ext>
            </a:extLst>
          </p:cNvPr>
          <p:cNvSpPr>
            <a:spLocks noGrp="1"/>
          </p:cNvSpPr>
          <p:nvPr>
            <p:ph sz="half" idx="1"/>
          </p:nvPr>
        </p:nvSpPr>
        <p:spPr>
          <a:xfrm>
            <a:off x="838200" y="1825625"/>
            <a:ext cx="5181600" cy="4351338"/>
          </a:xfrm>
        </p:spPr>
        <p:txBody>
          <a:body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9B562189-D3F6-B040-A2A5-13AB69D214E2}"/>
              </a:ext>
            </a:extLst>
          </p:cNvPr>
          <p:cNvSpPr>
            <a:spLocks noGrp="1"/>
          </p:cNvSpPr>
          <p:nvPr>
            <p:ph sz="half" idx="2"/>
          </p:nvPr>
        </p:nvSpPr>
        <p:spPr>
          <a:xfrm>
            <a:off x="6172200" y="1825625"/>
            <a:ext cx="5181600" cy="4351338"/>
          </a:xfrm>
        </p:spPr>
        <p:txBody>
          <a:body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85A29DCF-60C0-5E47-8FD8-1E3F160C9B95}"/>
              </a:ext>
            </a:extLst>
          </p:cNvPr>
          <p:cNvSpPr>
            <a:spLocks noGrp="1"/>
          </p:cNvSpPr>
          <p:nvPr>
            <p:ph type="dt" sz="half" idx="10"/>
          </p:nvPr>
        </p:nvSpPr>
        <p:spPr/>
        <p:txBody>
          <a:bodyPr/>
          <a:lstStyle/>
          <a:p>
            <a:fld id="{E48F1E92-C6FD-614F-99DD-741BD15498AE}" type="datetimeFigureOut">
              <a:rPr lang="de-DE" smtClean="0"/>
              <a:t>09.01.19</a:t>
            </a:fld>
            <a:endParaRPr lang="de-DE"/>
          </a:p>
        </p:txBody>
      </p:sp>
      <p:sp>
        <p:nvSpPr>
          <p:cNvPr id="6" name="Fußzeilenplatzhalter 5">
            <a:extLst>
              <a:ext uri="{FF2B5EF4-FFF2-40B4-BE49-F238E27FC236}">
                <a16:creationId xmlns:a16="http://schemas.microsoft.com/office/drawing/2014/main" id="{003E0C92-072F-7143-93BA-EDAA3554784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49330B8-FB1F-FE4A-A309-C03495AB6D28}"/>
              </a:ext>
            </a:extLst>
          </p:cNvPr>
          <p:cNvSpPr>
            <a:spLocks noGrp="1"/>
          </p:cNvSpPr>
          <p:nvPr>
            <p:ph type="sldNum" sz="quarter" idx="12"/>
          </p:nvPr>
        </p:nvSpPr>
        <p:spPr/>
        <p:txBody>
          <a:bodyPr/>
          <a:lstStyle/>
          <a:p>
            <a:fld id="{40E9AF1E-FEC8-6448-9887-601C791093DB}" type="slidenum">
              <a:rPr lang="de-DE" smtClean="0"/>
              <a:t>‹Nr.›</a:t>
            </a:fld>
            <a:endParaRPr lang="de-DE"/>
          </a:p>
        </p:txBody>
      </p:sp>
    </p:spTree>
    <p:extLst>
      <p:ext uri="{BB962C8B-B14F-4D97-AF65-F5344CB8AC3E}">
        <p14:creationId xmlns:p14="http://schemas.microsoft.com/office/powerpoint/2010/main" val="186594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17DE3-3C80-B641-9DC0-41F5BEEF0CE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475F957-7A39-414F-8C59-E1AEB62988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01A7E93B-C918-7D4B-A6D2-64A6FE1AEA12}"/>
              </a:ext>
            </a:extLst>
          </p:cNvPr>
          <p:cNvSpPr>
            <a:spLocks noGrp="1"/>
          </p:cNvSpPr>
          <p:nvPr>
            <p:ph sz="half" idx="2"/>
          </p:nvPr>
        </p:nvSpPr>
        <p:spPr>
          <a:xfrm>
            <a:off x="839788" y="2505075"/>
            <a:ext cx="5157787" cy="3684588"/>
          </a:xfrm>
        </p:spPr>
        <p:txBody>
          <a:bodyPr/>
          <a:lstStyle/>
          <a:p>
            <a:r>
              <a:rPr lang="de-DE"/>
              <a:t>Mastertextformat bearbeiten
Zweite Ebene
Dritte Ebene
Vierte Ebene
Fünfte Ebene</a:t>
            </a:r>
          </a:p>
        </p:txBody>
      </p:sp>
      <p:sp>
        <p:nvSpPr>
          <p:cNvPr id="5" name="Textplatzhalter 4">
            <a:extLst>
              <a:ext uri="{FF2B5EF4-FFF2-40B4-BE49-F238E27FC236}">
                <a16:creationId xmlns:a16="http://schemas.microsoft.com/office/drawing/2014/main" id="{1AAE4A7B-B075-5A4F-BE4D-EC9606779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6" name="Inhaltsplatzhalter 5">
            <a:extLst>
              <a:ext uri="{FF2B5EF4-FFF2-40B4-BE49-F238E27FC236}">
                <a16:creationId xmlns:a16="http://schemas.microsoft.com/office/drawing/2014/main" id="{B0445CC8-E998-7D48-B038-7B25CE17995F}"/>
              </a:ext>
            </a:extLst>
          </p:cNvPr>
          <p:cNvSpPr>
            <a:spLocks noGrp="1"/>
          </p:cNvSpPr>
          <p:nvPr>
            <p:ph sz="quarter" idx="4"/>
          </p:nvPr>
        </p:nvSpPr>
        <p:spPr>
          <a:xfrm>
            <a:off x="6172200" y="2505075"/>
            <a:ext cx="5183188" cy="3684588"/>
          </a:xfrm>
        </p:spPr>
        <p:txBody>
          <a:bodyPr/>
          <a:lstStyle/>
          <a:p>
            <a:r>
              <a:rPr lang="de-DE"/>
              <a:t>Mastertextformat bearbeiten
Zweite Ebene
Dritte Ebene
Vierte Ebene
Fünfte Ebene</a:t>
            </a:r>
          </a:p>
        </p:txBody>
      </p:sp>
      <p:sp>
        <p:nvSpPr>
          <p:cNvPr id="7" name="Datumsplatzhalter 6">
            <a:extLst>
              <a:ext uri="{FF2B5EF4-FFF2-40B4-BE49-F238E27FC236}">
                <a16:creationId xmlns:a16="http://schemas.microsoft.com/office/drawing/2014/main" id="{FAB414C9-1582-F445-B25C-88D6E7D12B8E}"/>
              </a:ext>
            </a:extLst>
          </p:cNvPr>
          <p:cNvSpPr>
            <a:spLocks noGrp="1"/>
          </p:cNvSpPr>
          <p:nvPr>
            <p:ph type="dt" sz="half" idx="10"/>
          </p:nvPr>
        </p:nvSpPr>
        <p:spPr/>
        <p:txBody>
          <a:bodyPr/>
          <a:lstStyle/>
          <a:p>
            <a:fld id="{E48F1E92-C6FD-614F-99DD-741BD15498AE}" type="datetimeFigureOut">
              <a:rPr lang="de-DE" smtClean="0"/>
              <a:t>09.01.19</a:t>
            </a:fld>
            <a:endParaRPr lang="de-DE"/>
          </a:p>
        </p:txBody>
      </p:sp>
      <p:sp>
        <p:nvSpPr>
          <p:cNvPr id="8" name="Fußzeilenplatzhalter 7">
            <a:extLst>
              <a:ext uri="{FF2B5EF4-FFF2-40B4-BE49-F238E27FC236}">
                <a16:creationId xmlns:a16="http://schemas.microsoft.com/office/drawing/2014/main" id="{D46C1120-ABB0-2C46-91FD-F8B344B3FE9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6BDB8EE-0FF4-ED4F-86E9-FFF011ACEA78}"/>
              </a:ext>
            </a:extLst>
          </p:cNvPr>
          <p:cNvSpPr>
            <a:spLocks noGrp="1"/>
          </p:cNvSpPr>
          <p:nvPr>
            <p:ph type="sldNum" sz="quarter" idx="12"/>
          </p:nvPr>
        </p:nvSpPr>
        <p:spPr/>
        <p:txBody>
          <a:bodyPr/>
          <a:lstStyle/>
          <a:p>
            <a:fld id="{40E9AF1E-FEC8-6448-9887-601C791093DB}" type="slidenum">
              <a:rPr lang="de-DE" smtClean="0"/>
              <a:t>‹Nr.›</a:t>
            </a:fld>
            <a:endParaRPr lang="de-DE"/>
          </a:p>
        </p:txBody>
      </p:sp>
    </p:spTree>
    <p:extLst>
      <p:ext uri="{BB962C8B-B14F-4D97-AF65-F5344CB8AC3E}">
        <p14:creationId xmlns:p14="http://schemas.microsoft.com/office/powerpoint/2010/main" val="136639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58DA2-D9F9-4E4A-87E1-A213AEEE29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55EECD7-FE47-C845-ADAC-B76D3344AFD7}"/>
              </a:ext>
            </a:extLst>
          </p:cNvPr>
          <p:cNvSpPr>
            <a:spLocks noGrp="1"/>
          </p:cNvSpPr>
          <p:nvPr>
            <p:ph type="dt" sz="half" idx="10"/>
          </p:nvPr>
        </p:nvSpPr>
        <p:spPr/>
        <p:txBody>
          <a:bodyPr/>
          <a:lstStyle/>
          <a:p>
            <a:fld id="{E48F1E92-C6FD-614F-99DD-741BD15498AE}" type="datetimeFigureOut">
              <a:rPr lang="de-DE" smtClean="0"/>
              <a:t>09.01.19</a:t>
            </a:fld>
            <a:endParaRPr lang="de-DE"/>
          </a:p>
        </p:txBody>
      </p:sp>
      <p:sp>
        <p:nvSpPr>
          <p:cNvPr id="4" name="Fußzeilenplatzhalter 3">
            <a:extLst>
              <a:ext uri="{FF2B5EF4-FFF2-40B4-BE49-F238E27FC236}">
                <a16:creationId xmlns:a16="http://schemas.microsoft.com/office/drawing/2014/main" id="{608A7010-B4FE-D848-8C80-3D8F1A44E24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9EE30BD-4D93-234F-BBD9-96D5634CD8D0}"/>
              </a:ext>
            </a:extLst>
          </p:cNvPr>
          <p:cNvSpPr>
            <a:spLocks noGrp="1"/>
          </p:cNvSpPr>
          <p:nvPr>
            <p:ph type="sldNum" sz="quarter" idx="12"/>
          </p:nvPr>
        </p:nvSpPr>
        <p:spPr/>
        <p:txBody>
          <a:bodyPr/>
          <a:lstStyle/>
          <a:p>
            <a:fld id="{40E9AF1E-FEC8-6448-9887-601C791093DB}" type="slidenum">
              <a:rPr lang="de-DE" smtClean="0"/>
              <a:t>‹Nr.›</a:t>
            </a:fld>
            <a:endParaRPr lang="de-DE"/>
          </a:p>
        </p:txBody>
      </p:sp>
    </p:spTree>
    <p:extLst>
      <p:ext uri="{BB962C8B-B14F-4D97-AF65-F5344CB8AC3E}">
        <p14:creationId xmlns:p14="http://schemas.microsoft.com/office/powerpoint/2010/main" val="4223871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CD145C8-18BD-BD4C-99EE-4E7476F280C2}"/>
              </a:ext>
            </a:extLst>
          </p:cNvPr>
          <p:cNvSpPr>
            <a:spLocks noGrp="1"/>
          </p:cNvSpPr>
          <p:nvPr>
            <p:ph type="dt" sz="half" idx="10"/>
          </p:nvPr>
        </p:nvSpPr>
        <p:spPr/>
        <p:txBody>
          <a:bodyPr/>
          <a:lstStyle/>
          <a:p>
            <a:fld id="{E48F1E92-C6FD-614F-99DD-741BD15498AE}" type="datetimeFigureOut">
              <a:rPr lang="de-DE" smtClean="0"/>
              <a:t>09.01.19</a:t>
            </a:fld>
            <a:endParaRPr lang="de-DE"/>
          </a:p>
        </p:txBody>
      </p:sp>
      <p:sp>
        <p:nvSpPr>
          <p:cNvPr id="3" name="Fußzeilenplatzhalter 2">
            <a:extLst>
              <a:ext uri="{FF2B5EF4-FFF2-40B4-BE49-F238E27FC236}">
                <a16:creationId xmlns:a16="http://schemas.microsoft.com/office/drawing/2014/main" id="{D3C0B75A-7BDC-104B-B93E-6301FC43E25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E3F9B37-E729-9D46-9A7E-594B65407B11}"/>
              </a:ext>
            </a:extLst>
          </p:cNvPr>
          <p:cNvSpPr>
            <a:spLocks noGrp="1"/>
          </p:cNvSpPr>
          <p:nvPr>
            <p:ph type="sldNum" sz="quarter" idx="12"/>
          </p:nvPr>
        </p:nvSpPr>
        <p:spPr/>
        <p:txBody>
          <a:bodyPr/>
          <a:lstStyle/>
          <a:p>
            <a:fld id="{40E9AF1E-FEC8-6448-9887-601C791093DB}" type="slidenum">
              <a:rPr lang="de-DE" smtClean="0"/>
              <a:t>‹Nr.›</a:t>
            </a:fld>
            <a:endParaRPr lang="de-DE"/>
          </a:p>
        </p:txBody>
      </p:sp>
    </p:spTree>
    <p:extLst>
      <p:ext uri="{BB962C8B-B14F-4D97-AF65-F5344CB8AC3E}">
        <p14:creationId xmlns:p14="http://schemas.microsoft.com/office/powerpoint/2010/main" val="69955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4FCF04-B128-474A-A59E-E000DE43946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24DFE83-C2F8-D94E-A864-A765232EB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DE"/>
              <a:t>Mastertextformat bearbeiten
Zweite Ebene
Dritte Ebene
Vierte Ebene
Fünfte Ebene</a:t>
            </a:r>
          </a:p>
        </p:txBody>
      </p:sp>
      <p:sp>
        <p:nvSpPr>
          <p:cNvPr id="4" name="Textplatzhalter 3">
            <a:extLst>
              <a:ext uri="{FF2B5EF4-FFF2-40B4-BE49-F238E27FC236}">
                <a16:creationId xmlns:a16="http://schemas.microsoft.com/office/drawing/2014/main" id="{1F26455B-FC49-2D4B-A713-73E2E1B75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EA16A858-B144-BB41-8F29-6532854125FD}"/>
              </a:ext>
            </a:extLst>
          </p:cNvPr>
          <p:cNvSpPr>
            <a:spLocks noGrp="1"/>
          </p:cNvSpPr>
          <p:nvPr>
            <p:ph type="dt" sz="half" idx="10"/>
          </p:nvPr>
        </p:nvSpPr>
        <p:spPr/>
        <p:txBody>
          <a:bodyPr/>
          <a:lstStyle/>
          <a:p>
            <a:fld id="{E48F1E92-C6FD-614F-99DD-741BD15498AE}" type="datetimeFigureOut">
              <a:rPr lang="de-DE" smtClean="0"/>
              <a:t>09.01.19</a:t>
            </a:fld>
            <a:endParaRPr lang="de-DE"/>
          </a:p>
        </p:txBody>
      </p:sp>
      <p:sp>
        <p:nvSpPr>
          <p:cNvPr id="6" name="Fußzeilenplatzhalter 5">
            <a:extLst>
              <a:ext uri="{FF2B5EF4-FFF2-40B4-BE49-F238E27FC236}">
                <a16:creationId xmlns:a16="http://schemas.microsoft.com/office/drawing/2014/main" id="{F59A647B-964A-954F-B6B2-51E219F01FD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697921F-B94A-5943-B603-F953EB22FEAE}"/>
              </a:ext>
            </a:extLst>
          </p:cNvPr>
          <p:cNvSpPr>
            <a:spLocks noGrp="1"/>
          </p:cNvSpPr>
          <p:nvPr>
            <p:ph type="sldNum" sz="quarter" idx="12"/>
          </p:nvPr>
        </p:nvSpPr>
        <p:spPr/>
        <p:txBody>
          <a:bodyPr/>
          <a:lstStyle/>
          <a:p>
            <a:fld id="{40E9AF1E-FEC8-6448-9887-601C791093DB}" type="slidenum">
              <a:rPr lang="de-DE" smtClean="0"/>
              <a:t>‹Nr.›</a:t>
            </a:fld>
            <a:endParaRPr lang="de-DE"/>
          </a:p>
        </p:txBody>
      </p:sp>
    </p:spTree>
    <p:extLst>
      <p:ext uri="{BB962C8B-B14F-4D97-AF65-F5344CB8AC3E}">
        <p14:creationId xmlns:p14="http://schemas.microsoft.com/office/powerpoint/2010/main" val="397983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2D4E2-D0AA-A244-A5D4-9612F892762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DC26580-5E88-814A-BEC8-D9911605B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AEDBBC3-8DB0-594B-908F-3DBF64EA2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9132F609-3C88-D94B-94EC-85506476FBC4}"/>
              </a:ext>
            </a:extLst>
          </p:cNvPr>
          <p:cNvSpPr>
            <a:spLocks noGrp="1"/>
          </p:cNvSpPr>
          <p:nvPr>
            <p:ph type="dt" sz="half" idx="10"/>
          </p:nvPr>
        </p:nvSpPr>
        <p:spPr/>
        <p:txBody>
          <a:bodyPr/>
          <a:lstStyle/>
          <a:p>
            <a:fld id="{E48F1E92-C6FD-614F-99DD-741BD15498AE}" type="datetimeFigureOut">
              <a:rPr lang="de-DE" smtClean="0"/>
              <a:t>09.01.19</a:t>
            </a:fld>
            <a:endParaRPr lang="de-DE"/>
          </a:p>
        </p:txBody>
      </p:sp>
      <p:sp>
        <p:nvSpPr>
          <p:cNvPr id="6" name="Fußzeilenplatzhalter 5">
            <a:extLst>
              <a:ext uri="{FF2B5EF4-FFF2-40B4-BE49-F238E27FC236}">
                <a16:creationId xmlns:a16="http://schemas.microsoft.com/office/drawing/2014/main" id="{46F8AAF6-58A5-EB41-9052-6E4EB40BCAE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85240C4-004B-174D-B0FA-DAB259D28E5A}"/>
              </a:ext>
            </a:extLst>
          </p:cNvPr>
          <p:cNvSpPr>
            <a:spLocks noGrp="1"/>
          </p:cNvSpPr>
          <p:nvPr>
            <p:ph type="sldNum" sz="quarter" idx="12"/>
          </p:nvPr>
        </p:nvSpPr>
        <p:spPr/>
        <p:txBody>
          <a:bodyPr/>
          <a:lstStyle/>
          <a:p>
            <a:fld id="{40E9AF1E-FEC8-6448-9887-601C791093DB}" type="slidenum">
              <a:rPr lang="de-DE" smtClean="0"/>
              <a:t>‹Nr.›</a:t>
            </a:fld>
            <a:endParaRPr lang="de-DE"/>
          </a:p>
        </p:txBody>
      </p:sp>
    </p:spTree>
    <p:extLst>
      <p:ext uri="{BB962C8B-B14F-4D97-AF65-F5344CB8AC3E}">
        <p14:creationId xmlns:p14="http://schemas.microsoft.com/office/powerpoint/2010/main" val="233559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A0AA473-3E95-5546-9DE0-087BD4868F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BFF0B42-3352-2D43-AF96-D8648B22F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E90ABEA8-6476-F74F-BEE0-6C74ABBBA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F1E92-C6FD-614F-99DD-741BD15498AE}" type="datetimeFigureOut">
              <a:rPr lang="de-DE" smtClean="0"/>
              <a:t>09.01.19</a:t>
            </a:fld>
            <a:endParaRPr lang="de-DE"/>
          </a:p>
        </p:txBody>
      </p:sp>
      <p:sp>
        <p:nvSpPr>
          <p:cNvPr id="5" name="Fußzeilenplatzhalter 4">
            <a:extLst>
              <a:ext uri="{FF2B5EF4-FFF2-40B4-BE49-F238E27FC236}">
                <a16:creationId xmlns:a16="http://schemas.microsoft.com/office/drawing/2014/main" id="{4E5A1907-3B1D-544B-A877-8169EB1EA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23AC98-9537-DF4F-BCF8-79433C1605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9AF1E-FEC8-6448-9887-601C791093DB}" type="slidenum">
              <a:rPr lang="de-DE" smtClean="0"/>
              <a:t>‹Nr.›</a:t>
            </a:fld>
            <a:endParaRPr lang="de-DE"/>
          </a:p>
        </p:txBody>
      </p:sp>
    </p:spTree>
    <p:extLst>
      <p:ext uri="{BB962C8B-B14F-4D97-AF65-F5344CB8AC3E}">
        <p14:creationId xmlns:p14="http://schemas.microsoft.com/office/powerpoint/2010/main" val="3632192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diagramColors" Target="../diagrams/colors1.xml"/><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20.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23.png"/><Relationship Id="rId5" Type="http://schemas.openxmlformats.org/officeDocument/2006/relationships/diagramLayout" Target="../diagrams/layout1.xml"/><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google.com/imgres?imgurl=https://i.ytimg.com/vi/w1vDloqbmVw/maxresdefault.jpg&amp;imgrefurl=https://www.youtube.com/watch?v%3Dw1vDloqbmVw&amp;docid=j_lL_bncIr9eZM&amp;tbnid=m-Y_GGqlO9_0hM:&amp;vet=10ahUKEwiO4pjc7KTfAhXNYlAKHTgzBUsQMwg9KAAwAA..i&amp;w=1280&amp;h=720&amp;client=safari&amp;bih=1017&amp;biw=1920&amp;q=Euroguss%202018%20handtmann&amp;ved=0ahUKEwiO4pjc7KTfAhXNYlAKHTgzBUsQMwg9KAAwAA&amp;iact=mrc&amp;uact=8"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s://www.handtmann.de/leichtmetallguss/ueber-uns/einkauf/warengruppen/#c2151" TargetMode="External"/><Relationship Id="rId7" Type="http://schemas.openxmlformats.org/officeDocument/2006/relationships/hyperlink" Target="https://www.handtmann.de/leichtmetallguss/ueber-uns/einkauf/warengruppen/#c2172" TargetMode="External"/><Relationship Id="rId2" Type="http://schemas.openxmlformats.org/officeDocument/2006/relationships/hyperlink" Target="http://www.handtmann.de/" TargetMode="Externa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s://www.handtmann.de/leichtmetallguss/ueber-uns/einkauf/warengruppen/#c2163" TargetMode="Externa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customXml" Target="../ink/ink5.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e.wikipedia.org/wiki/Unternehmen" TargetMode="External"/><Relationship Id="rId7" Type="http://schemas.openxmlformats.org/officeDocument/2006/relationships/hyperlink" Target="https://de.wikipedia.org/wiki/Handel" TargetMode="External"/><Relationship Id="rId2" Type="http://schemas.openxmlformats.org/officeDocument/2006/relationships/hyperlink" Target="https://de.wikipedia.org/wiki/Betriebswirtschaftslehre" TargetMode="External"/><Relationship Id="rId1" Type="http://schemas.openxmlformats.org/officeDocument/2006/relationships/slideLayout" Target="../slideLayouts/slideLayout2.xml"/><Relationship Id="rId6" Type="http://schemas.openxmlformats.org/officeDocument/2006/relationships/hyperlink" Target="https://de.wikipedia.org/wiki/Produktionsprozess" TargetMode="External"/><Relationship Id="rId5" Type="http://schemas.openxmlformats.org/officeDocument/2006/relationships/hyperlink" Target="https://de.wikipedia.org/wiki/Dienstleistung" TargetMode="External"/><Relationship Id="rId4" Type="http://schemas.openxmlformats.org/officeDocument/2006/relationships/hyperlink" Target="https://de.wikipedia.org/wiki/Gut_(Wirtschaftswissenschaft)"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de.wikipedia.org/wiki/Kunde" TargetMode="External"/><Relationship Id="rId3" Type="http://schemas.openxmlformats.org/officeDocument/2006/relationships/hyperlink" Target="https://de.wikipedia.org/wiki/Produkt_(Wirtschaft)" TargetMode="External"/><Relationship Id="rId7" Type="http://schemas.openxmlformats.org/officeDocument/2006/relationships/hyperlink" Target="https://de.wikipedia.org/wiki/Bed%C3%BCrfnis" TargetMode="External"/><Relationship Id="rId2" Type="http://schemas.openxmlformats.org/officeDocument/2006/relationships/hyperlink" Target="https://de.wikipedia.org/wiki/Absatzwirtschaft" TargetMode="External"/><Relationship Id="rId1" Type="http://schemas.openxmlformats.org/officeDocument/2006/relationships/slideLayout" Target="../slideLayouts/slideLayout2.xml"/><Relationship Id="rId6" Type="http://schemas.openxmlformats.org/officeDocument/2006/relationships/hyperlink" Target="https://de.wikipedia.org/wiki/Unternehmensf%C3%BChrung" TargetMode="External"/><Relationship Id="rId11" Type="http://schemas.openxmlformats.org/officeDocument/2006/relationships/hyperlink" Target="https://de.wikipedia.org/wiki/Marketing#cite_note-1" TargetMode="External"/><Relationship Id="rId5" Type="http://schemas.openxmlformats.org/officeDocument/2006/relationships/hyperlink" Target="https://de.wikipedia.org/wiki/Ganzheitlichkeit" TargetMode="External"/><Relationship Id="rId10" Type="http://schemas.openxmlformats.org/officeDocument/2006/relationships/hyperlink" Target="https://de.wikipedia.org/wiki/Marketing-Mix" TargetMode="External"/><Relationship Id="rId4" Type="http://schemas.openxmlformats.org/officeDocument/2006/relationships/hyperlink" Target="https://de.wikipedia.org/wiki/Dienstleistung" TargetMode="External"/><Relationship Id="rId9" Type="http://schemas.openxmlformats.org/officeDocument/2006/relationships/hyperlink" Target="https://de.wikipedia.org/wiki/Stakeholder"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de.wikipedia.org/wiki/Zahlungsbedingung" TargetMode="External"/><Relationship Id="rId3" Type="http://schemas.openxmlformats.org/officeDocument/2006/relationships/hyperlink" Target="https://de.wikipedia.org/wiki/Beschaffungsmarktforschung" TargetMode="External"/><Relationship Id="rId7" Type="http://schemas.openxmlformats.org/officeDocument/2006/relationships/hyperlink" Target="https://de.wikipedia.org/wiki/Lieferantenbewertung" TargetMode="External"/><Relationship Id="rId2" Type="http://schemas.openxmlformats.org/officeDocument/2006/relationships/hyperlink" Target="https://de.wikipedia.org/wiki/Materialkosten" TargetMode="External"/><Relationship Id="rId1" Type="http://schemas.openxmlformats.org/officeDocument/2006/relationships/slideLayout" Target="../slideLayouts/slideLayout2.xml"/><Relationship Id="rId6" Type="http://schemas.openxmlformats.org/officeDocument/2006/relationships/hyperlink" Target="https://de.wikipedia.org/wiki/Lieferantenentwicklung" TargetMode="External"/><Relationship Id="rId5" Type="http://schemas.openxmlformats.org/officeDocument/2006/relationships/hyperlink" Target="https://de.wikipedia.org/wiki/Dual_Sourcing" TargetMode="External"/><Relationship Id="rId4" Type="http://schemas.openxmlformats.org/officeDocument/2006/relationships/hyperlink" Target="https://de.wikipedia.org/wiki/Make-or-Buy"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de.wikipedia.org/wiki/Einkaufsgemeinschaft" TargetMode="External"/><Relationship Id="rId13" Type="http://schemas.openxmlformats.org/officeDocument/2006/relationships/hyperlink" Target="https://de.wikipedia.org/wiki/Wertanalyse" TargetMode="External"/><Relationship Id="rId3" Type="http://schemas.openxmlformats.org/officeDocument/2006/relationships/hyperlink" Target="https://de.wikipedia.org/wiki/Linear_Performance_Pricing" TargetMode="External"/><Relationship Id="rId7" Type="http://schemas.openxmlformats.org/officeDocument/2006/relationships/hyperlink" Target="https://de.wikipedia.org/wiki/Risikomanagement" TargetMode="External"/><Relationship Id="rId12" Type="http://schemas.openxmlformats.org/officeDocument/2006/relationships/hyperlink" Target="https://de.wikipedia.org/wiki/Kostenplanung" TargetMode="External"/><Relationship Id="rId17" Type="http://schemas.openxmlformats.org/officeDocument/2006/relationships/hyperlink" Target="https://de.wikipedia.org/wiki/Nachfrage" TargetMode="External"/><Relationship Id="rId2" Type="http://schemas.openxmlformats.org/officeDocument/2006/relationships/hyperlink" Target="https://de.wikipedia.org/wiki/Auktion" TargetMode="External"/><Relationship Id="rId16" Type="http://schemas.openxmlformats.org/officeDocument/2006/relationships/hyperlink" Target="https://de.wikipedia.org/wiki/Angebot_(Betriebswirtschaftslehre)" TargetMode="External"/><Relationship Id="rId1" Type="http://schemas.openxmlformats.org/officeDocument/2006/relationships/slideLayout" Target="../slideLayouts/slideLayout2.xml"/><Relationship Id="rId6" Type="http://schemas.openxmlformats.org/officeDocument/2006/relationships/hyperlink" Target="https://de.wikipedia.org/wiki/Total_Cost_of_Ownership" TargetMode="External"/><Relationship Id="rId11" Type="http://schemas.openxmlformats.org/officeDocument/2006/relationships/hyperlink" Target="https://de.wikipedia.org/wiki/Benchmarking" TargetMode="External"/><Relationship Id="rId5" Type="http://schemas.openxmlformats.org/officeDocument/2006/relationships/hyperlink" Target="https://de.wikipedia.org/wiki/Einkaufskennzahlen" TargetMode="External"/><Relationship Id="rId15" Type="http://schemas.openxmlformats.org/officeDocument/2006/relationships/hyperlink" Target="https://de.wikipedia.org/wiki/XYZ-Analyse" TargetMode="External"/><Relationship Id="rId10" Type="http://schemas.openxmlformats.org/officeDocument/2006/relationships/hyperlink" Target="https://de.wikipedia.org/wiki/Demand_Management" TargetMode="External"/><Relationship Id="rId4" Type="http://schemas.openxmlformats.org/officeDocument/2006/relationships/hyperlink" Target="https://de.wikipedia.org/wiki/Regressionsanalyse" TargetMode="External"/><Relationship Id="rId9" Type="http://schemas.openxmlformats.org/officeDocument/2006/relationships/hyperlink" Target="https://de.wikipedia.org/wiki/Wertkette" TargetMode="External"/><Relationship Id="rId14" Type="http://schemas.openxmlformats.org/officeDocument/2006/relationships/hyperlink" Target="https://de.wikipedia.org/wiki/ABC-Analys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522BAC-2D74-DF4D-A05D-5110883FC0E9}"/>
              </a:ext>
            </a:extLst>
          </p:cNvPr>
          <p:cNvSpPr>
            <a:spLocks noGrp="1"/>
          </p:cNvSpPr>
          <p:nvPr>
            <p:ph type="ctrTitle"/>
          </p:nvPr>
        </p:nvSpPr>
        <p:spPr/>
        <p:txBody>
          <a:bodyPr>
            <a:normAutofit/>
          </a:bodyPr>
          <a:lstStyle/>
          <a:p>
            <a:r>
              <a:rPr lang="de-DE" dirty="0"/>
              <a:t> Marketing </a:t>
            </a:r>
            <a:br>
              <a:rPr lang="de-DE" dirty="0"/>
            </a:br>
            <a:r>
              <a:rPr lang="de-DE" dirty="0"/>
              <a:t>und Einkauf</a:t>
            </a:r>
          </a:p>
        </p:txBody>
      </p:sp>
      <p:sp>
        <p:nvSpPr>
          <p:cNvPr id="3" name="Untertitel 2">
            <a:extLst>
              <a:ext uri="{FF2B5EF4-FFF2-40B4-BE49-F238E27FC236}">
                <a16:creationId xmlns:a16="http://schemas.microsoft.com/office/drawing/2014/main" id="{604975D0-D03D-F54E-96F3-B8432A979F3C}"/>
              </a:ext>
            </a:extLst>
          </p:cNvPr>
          <p:cNvSpPr>
            <a:spLocks noGrp="1"/>
          </p:cNvSpPr>
          <p:nvPr>
            <p:ph type="subTitle" idx="1"/>
          </p:nvPr>
        </p:nvSpPr>
        <p:spPr>
          <a:xfrm>
            <a:off x="1524000" y="3602038"/>
            <a:ext cx="9144000" cy="580495"/>
          </a:xfrm>
        </p:spPr>
        <p:txBody>
          <a:bodyPr>
            <a:noAutofit/>
          </a:bodyPr>
          <a:lstStyle/>
          <a:p>
            <a:r>
              <a:rPr lang="de-DE" sz="2000" dirty="0"/>
              <a:t>Vortrag Hochschule Trier </a:t>
            </a:r>
          </a:p>
          <a:p>
            <a:endParaRPr lang="de-DE" sz="2000" dirty="0"/>
          </a:p>
          <a:p>
            <a:r>
              <a:rPr lang="de-DE" sz="2000" dirty="0"/>
              <a:t>18.12.2018</a:t>
            </a:r>
          </a:p>
          <a:p>
            <a:endParaRPr lang="de-DE" sz="2000" dirty="0"/>
          </a:p>
          <a:p>
            <a:r>
              <a:rPr lang="de-DE" sz="2000" dirty="0"/>
              <a:t>Udo von </a:t>
            </a:r>
            <a:r>
              <a:rPr lang="de-DE" sz="2000" dirty="0" err="1"/>
              <a:t>Reinersdorff</a:t>
            </a:r>
            <a:endParaRPr lang="de-DE" sz="2000" dirty="0"/>
          </a:p>
        </p:txBody>
      </p:sp>
      <p:sp>
        <p:nvSpPr>
          <p:cNvPr id="4" name="Horizontale Rolle 3">
            <a:extLst>
              <a:ext uri="{FF2B5EF4-FFF2-40B4-BE49-F238E27FC236}">
                <a16:creationId xmlns:a16="http://schemas.microsoft.com/office/drawing/2014/main" id="{9D46EACF-45FE-6844-90D1-B9F861769257}"/>
              </a:ext>
            </a:extLst>
          </p:cNvPr>
          <p:cNvSpPr/>
          <p:nvPr/>
        </p:nvSpPr>
        <p:spPr>
          <a:xfrm rot="20765908">
            <a:off x="597158" y="3022698"/>
            <a:ext cx="2929813" cy="2585001"/>
          </a:xfrm>
          <a:prstGeom prst="horizontalScroll">
            <a:avLst>
              <a:gd name="adj" fmla="val 889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„Im Grunde sind es immer die Verbindungen mit Menschen, die dem Leben seinen Wert geben.“</a:t>
            </a:r>
          </a:p>
          <a:p>
            <a:pPr algn="ctr"/>
            <a:r>
              <a:rPr lang="de-DE" dirty="0"/>
              <a:t>Wilhelm v. Humboldt</a:t>
            </a:r>
          </a:p>
        </p:txBody>
      </p:sp>
    </p:spTree>
    <p:extLst>
      <p:ext uri="{BB962C8B-B14F-4D97-AF65-F5344CB8AC3E}">
        <p14:creationId xmlns:p14="http://schemas.microsoft.com/office/powerpoint/2010/main" val="394773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fik 37">
            <a:extLst>
              <a:ext uri="{FF2B5EF4-FFF2-40B4-BE49-F238E27FC236}">
                <a16:creationId xmlns:a16="http://schemas.microsoft.com/office/drawing/2014/main" id="{904FB1B8-FA4F-554E-9686-24E346D91BC1}"/>
              </a:ext>
            </a:extLst>
          </p:cNvPr>
          <p:cNvPicPr>
            <a:picLocks noChangeAspect="1"/>
          </p:cNvPicPr>
          <p:nvPr/>
        </p:nvPicPr>
        <p:blipFill>
          <a:blip r:embed="rId2"/>
          <a:stretch>
            <a:fillRect/>
          </a:stretch>
        </p:blipFill>
        <p:spPr>
          <a:xfrm rot="5629447">
            <a:off x="8304599" y="3906412"/>
            <a:ext cx="1764370" cy="689306"/>
          </a:xfrm>
          <a:prstGeom prst="rect">
            <a:avLst/>
          </a:prstGeom>
        </p:spPr>
      </p:pic>
      <p:sp>
        <p:nvSpPr>
          <p:cNvPr id="2" name="Titel 1">
            <a:extLst>
              <a:ext uri="{FF2B5EF4-FFF2-40B4-BE49-F238E27FC236}">
                <a16:creationId xmlns:a16="http://schemas.microsoft.com/office/drawing/2014/main" id="{7F4108E7-17DE-4540-BC34-05A72DB07469}"/>
              </a:ext>
            </a:extLst>
          </p:cNvPr>
          <p:cNvSpPr>
            <a:spLocks noGrp="1"/>
          </p:cNvSpPr>
          <p:nvPr>
            <p:ph type="title"/>
          </p:nvPr>
        </p:nvSpPr>
        <p:spPr>
          <a:xfrm>
            <a:off x="838200" y="365125"/>
            <a:ext cx="10515600" cy="1325563"/>
          </a:xfrm>
        </p:spPr>
        <p:txBody>
          <a:bodyPr/>
          <a:lstStyle/>
          <a:p>
            <a:r>
              <a:rPr lang="de-DE" dirty="0"/>
              <a:t>Einkauf bei </a:t>
            </a:r>
            <a:r>
              <a:rPr lang="de-DE" dirty="0" err="1"/>
              <a:t>Handtmann</a:t>
            </a:r>
            <a:r>
              <a:rPr lang="de-DE" dirty="0"/>
              <a:t> Automotive</a:t>
            </a:r>
          </a:p>
        </p:txBody>
      </p:sp>
      <p:pic>
        <p:nvPicPr>
          <p:cNvPr id="6" name="Grafik 5">
            <a:extLst>
              <a:ext uri="{FF2B5EF4-FFF2-40B4-BE49-F238E27FC236}">
                <a16:creationId xmlns:a16="http://schemas.microsoft.com/office/drawing/2014/main" id="{E0055A7A-FE8F-EE4B-9DAE-9EB40D314AA8}"/>
              </a:ext>
            </a:extLst>
          </p:cNvPr>
          <p:cNvPicPr>
            <a:picLocks noChangeAspect="1"/>
          </p:cNvPicPr>
          <p:nvPr/>
        </p:nvPicPr>
        <p:blipFill>
          <a:blip r:embed="rId3"/>
          <a:stretch>
            <a:fillRect/>
          </a:stretch>
        </p:blipFill>
        <p:spPr>
          <a:xfrm>
            <a:off x="3721100" y="1563688"/>
            <a:ext cx="6781800" cy="368300"/>
          </a:xfrm>
          <a:prstGeom prst="rect">
            <a:avLst/>
          </a:prstGeom>
        </p:spPr>
      </p:pic>
      <p:sp>
        <p:nvSpPr>
          <p:cNvPr id="33" name="Eingebuchteter Richtungspfeil 32">
            <a:extLst>
              <a:ext uri="{FF2B5EF4-FFF2-40B4-BE49-F238E27FC236}">
                <a16:creationId xmlns:a16="http://schemas.microsoft.com/office/drawing/2014/main" id="{E69F4A7D-B5BD-C14B-A677-754055B8B7BF}"/>
              </a:ext>
            </a:extLst>
          </p:cNvPr>
          <p:cNvSpPr/>
          <p:nvPr/>
        </p:nvSpPr>
        <p:spPr>
          <a:xfrm>
            <a:off x="7654989" y="1498600"/>
            <a:ext cx="4257611" cy="484188"/>
          </a:xfrm>
          <a:prstGeom prst="chevron">
            <a:avLst>
              <a:gd name="adj" fmla="val 368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1" name="Inhaltsplatzhalter 7">
            <a:extLst>
              <a:ext uri="{FF2B5EF4-FFF2-40B4-BE49-F238E27FC236}">
                <a16:creationId xmlns:a16="http://schemas.microsoft.com/office/drawing/2014/main" id="{22B841DC-E5CF-1543-9698-7425659E92C5}"/>
              </a:ext>
            </a:extLst>
          </p:cNvPr>
          <p:cNvSpPr txBox="1">
            <a:spLocks/>
          </p:cNvSpPr>
          <p:nvPr/>
        </p:nvSpPr>
        <p:spPr>
          <a:xfrm>
            <a:off x="6708004" y="2122488"/>
            <a:ext cx="2905896" cy="484188"/>
          </a:xfrm>
          <a:prstGeom prst="rect">
            <a:avLst/>
          </a:prstGeom>
          <a:solidFill>
            <a:schemeClr val="bg1">
              <a:alpha val="97000"/>
            </a:schemeClr>
          </a:solidFill>
          <a:ln>
            <a:solidFill>
              <a:schemeClr val="accent1"/>
            </a:solidFill>
          </a:ln>
          <a:effectLst>
            <a:outerShdw blurRad="190500" dist="152400" sx="104000" sy="104000" algn="tl" rotWithShape="0">
              <a:prstClr val="black">
                <a:alpha val="53000"/>
              </a:prstClr>
            </a:outerShdw>
            <a:softEdge rad="12700"/>
          </a:effectLst>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chorCtr="1">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de-DE" dirty="0">
                <a:solidFill>
                  <a:schemeClr val="accent2"/>
                </a:solidFill>
              </a:rPr>
              <a:t>350 Lieferanten</a:t>
            </a:r>
          </a:p>
          <a:p>
            <a:pPr marL="0" indent="0" algn="ctr">
              <a:buFont typeface="Arial" panose="020B0604020202020204" pitchFamily="34" charset="0"/>
              <a:buNone/>
            </a:pPr>
            <a:r>
              <a:rPr lang="de-DE" dirty="0">
                <a:solidFill>
                  <a:schemeClr val="accent2"/>
                </a:solidFill>
              </a:rPr>
              <a:t>9.000 Artikel</a:t>
            </a:r>
          </a:p>
        </p:txBody>
      </p:sp>
      <p:graphicFrame>
        <p:nvGraphicFramePr>
          <p:cNvPr id="7" name="Diagramm 6">
            <a:extLst>
              <a:ext uri="{FF2B5EF4-FFF2-40B4-BE49-F238E27FC236}">
                <a16:creationId xmlns:a16="http://schemas.microsoft.com/office/drawing/2014/main" id="{2BAC81C1-51AC-8847-9430-91170997AAF9}"/>
              </a:ext>
            </a:extLst>
          </p:cNvPr>
          <p:cNvGraphicFramePr/>
          <p:nvPr>
            <p:extLst>
              <p:ext uri="{D42A27DB-BD31-4B8C-83A1-F6EECF244321}">
                <p14:modId xmlns:p14="http://schemas.microsoft.com/office/powerpoint/2010/main" val="202312762"/>
              </p:ext>
            </p:extLst>
          </p:nvPr>
        </p:nvGraphicFramePr>
        <p:xfrm>
          <a:off x="25400" y="2006599"/>
          <a:ext cx="12090400" cy="14011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 name="Grafik 20">
            <a:extLst>
              <a:ext uri="{FF2B5EF4-FFF2-40B4-BE49-F238E27FC236}">
                <a16:creationId xmlns:a16="http://schemas.microsoft.com/office/drawing/2014/main" id="{2FA5EBCC-DA51-1E43-BCE2-CD281D7F4966}"/>
              </a:ext>
            </a:extLst>
          </p:cNvPr>
          <p:cNvPicPr>
            <a:picLocks noChangeAspect="1"/>
          </p:cNvPicPr>
          <p:nvPr/>
        </p:nvPicPr>
        <p:blipFill>
          <a:blip r:embed="rId9"/>
          <a:stretch>
            <a:fillRect/>
          </a:stretch>
        </p:blipFill>
        <p:spPr>
          <a:xfrm>
            <a:off x="762000" y="4875828"/>
            <a:ext cx="2091567" cy="1401147"/>
          </a:xfrm>
          <a:prstGeom prst="rect">
            <a:avLst/>
          </a:prstGeom>
        </p:spPr>
      </p:pic>
      <p:pic>
        <p:nvPicPr>
          <p:cNvPr id="22" name="Grafik 21">
            <a:extLst>
              <a:ext uri="{FF2B5EF4-FFF2-40B4-BE49-F238E27FC236}">
                <a16:creationId xmlns:a16="http://schemas.microsoft.com/office/drawing/2014/main" id="{F8C3595D-DFEC-3C45-B3CC-E245B751110B}"/>
              </a:ext>
            </a:extLst>
          </p:cNvPr>
          <p:cNvPicPr>
            <a:picLocks noChangeAspect="1"/>
          </p:cNvPicPr>
          <p:nvPr/>
        </p:nvPicPr>
        <p:blipFill>
          <a:blip r:embed="rId10"/>
          <a:stretch>
            <a:fillRect/>
          </a:stretch>
        </p:blipFill>
        <p:spPr>
          <a:xfrm>
            <a:off x="12700" y="3482357"/>
            <a:ext cx="2413000" cy="1188757"/>
          </a:xfrm>
          <a:prstGeom prst="rect">
            <a:avLst/>
          </a:prstGeom>
        </p:spPr>
      </p:pic>
      <p:pic>
        <p:nvPicPr>
          <p:cNvPr id="12" name="Grafik 11">
            <a:extLst>
              <a:ext uri="{FF2B5EF4-FFF2-40B4-BE49-F238E27FC236}">
                <a16:creationId xmlns:a16="http://schemas.microsoft.com/office/drawing/2014/main" id="{E852BC8E-C341-C244-9567-82F73C73D5A3}"/>
              </a:ext>
            </a:extLst>
          </p:cNvPr>
          <p:cNvPicPr>
            <a:picLocks noChangeAspect="1"/>
          </p:cNvPicPr>
          <p:nvPr/>
        </p:nvPicPr>
        <p:blipFill>
          <a:blip r:embed="rId11"/>
          <a:stretch>
            <a:fillRect/>
          </a:stretch>
        </p:blipFill>
        <p:spPr>
          <a:xfrm>
            <a:off x="2603177" y="3482356"/>
            <a:ext cx="1105223" cy="1188757"/>
          </a:xfrm>
          <a:prstGeom prst="rect">
            <a:avLst/>
          </a:prstGeom>
        </p:spPr>
      </p:pic>
      <p:pic>
        <p:nvPicPr>
          <p:cNvPr id="16" name="Grafik 15">
            <a:extLst>
              <a:ext uri="{FF2B5EF4-FFF2-40B4-BE49-F238E27FC236}">
                <a16:creationId xmlns:a16="http://schemas.microsoft.com/office/drawing/2014/main" id="{D9FFA940-34B7-E24F-BA07-D01A264E3512}"/>
              </a:ext>
            </a:extLst>
          </p:cNvPr>
          <p:cNvPicPr>
            <a:picLocks noChangeAspect="1"/>
          </p:cNvPicPr>
          <p:nvPr/>
        </p:nvPicPr>
        <p:blipFill>
          <a:blip r:embed="rId12"/>
          <a:stretch>
            <a:fillRect/>
          </a:stretch>
        </p:blipFill>
        <p:spPr>
          <a:xfrm>
            <a:off x="3481389" y="4875828"/>
            <a:ext cx="1433512" cy="1433512"/>
          </a:xfrm>
          <a:prstGeom prst="rect">
            <a:avLst/>
          </a:prstGeom>
        </p:spPr>
      </p:pic>
      <p:pic>
        <p:nvPicPr>
          <p:cNvPr id="28" name="Grafik 27">
            <a:extLst>
              <a:ext uri="{FF2B5EF4-FFF2-40B4-BE49-F238E27FC236}">
                <a16:creationId xmlns:a16="http://schemas.microsoft.com/office/drawing/2014/main" id="{AE896617-940C-3345-92E1-DD7A7C27E99E}"/>
              </a:ext>
            </a:extLst>
          </p:cNvPr>
          <p:cNvPicPr>
            <a:picLocks noChangeAspect="1"/>
          </p:cNvPicPr>
          <p:nvPr/>
        </p:nvPicPr>
        <p:blipFill>
          <a:blip r:embed="rId13"/>
          <a:stretch>
            <a:fillRect/>
          </a:stretch>
        </p:blipFill>
        <p:spPr>
          <a:xfrm>
            <a:off x="5470589" y="4810740"/>
            <a:ext cx="2184400" cy="1498600"/>
          </a:xfrm>
          <a:prstGeom prst="rect">
            <a:avLst/>
          </a:prstGeom>
        </p:spPr>
      </p:pic>
      <p:pic>
        <p:nvPicPr>
          <p:cNvPr id="35" name="Grafik 34">
            <a:extLst>
              <a:ext uri="{FF2B5EF4-FFF2-40B4-BE49-F238E27FC236}">
                <a16:creationId xmlns:a16="http://schemas.microsoft.com/office/drawing/2014/main" id="{8537AC77-085F-E448-8297-4834BD2CE6C9}"/>
              </a:ext>
            </a:extLst>
          </p:cNvPr>
          <p:cNvPicPr>
            <a:picLocks noChangeAspect="1"/>
          </p:cNvPicPr>
          <p:nvPr/>
        </p:nvPicPr>
        <p:blipFill>
          <a:blip r:embed="rId14"/>
          <a:stretch>
            <a:fillRect/>
          </a:stretch>
        </p:blipFill>
        <p:spPr>
          <a:xfrm>
            <a:off x="6631533" y="3407746"/>
            <a:ext cx="2046912" cy="1295827"/>
          </a:xfrm>
          <a:prstGeom prst="rect">
            <a:avLst/>
          </a:prstGeom>
        </p:spPr>
      </p:pic>
      <p:pic>
        <p:nvPicPr>
          <p:cNvPr id="43" name="Grafik 42">
            <a:extLst>
              <a:ext uri="{FF2B5EF4-FFF2-40B4-BE49-F238E27FC236}">
                <a16:creationId xmlns:a16="http://schemas.microsoft.com/office/drawing/2014/main" id="{E373E88E-119E-C040-B31E-3FE59EF0FD3A}"/>
              </a:ext>
            </a:extLst>
          </p:cNvPr>
          <p:cNvPicPr>
            <a:picLocks noChangeAspect="1"/>
          </p:cNvPicPr>
          <p:nvPr/>
        </p:nvPicPr>
        <p:blipFill>
          <a:blip r:embed="rId15"/>
          <a:stretch>
            <a:fillRect/>
          </a:stretch>
        </p:blipFill>
        <p:spPr>
          <a:xfrm>
            <a:off x="9490076" y="3450255"/>
            <a:ext cx="1681673" cy="1559540"/>
          </a:xfrm>
          <a:prstGeom prst="rect">
            <a:avLst/>
          </a:prstGeom>
        </p:spPr>
      </p:pic>
      <p:pic>
        <p:nvPicPr>
          <p:cNvPr id="47" name="Grafik 46">
            <a:extLst>
              <a:ext uri="{FF2B5EF4-FFF2-40B4-BE49-F238E27FC236}">
                <a16:creationId xmlns:a16="http://schemas.microsoft.com/office/drawing/2014/main" id="{CEA0E508-CB99-0B4F-A9DD-EE2137B779CB}"/>
              </a:ext>
            </a:extLst>
          </p:cNvPr>
          <p:cNvPicPr>
            <a:picLocks noChangeAspect="1"/>
          </p:cNvPicPr>
          <p:nvPr/>
        </p:nvPicPr>
        <p:blipFill>
          <a:blip r:embed="rId16"/>
          <a:stretch>
            <a:fillRect/>
          </a:stretch>
        </p:blipFill>
        <p:spPr>
          <a:xfrm>
            <a:off x="7772400" y="5189294"/>
            <a:ext cx="4343400" cy="1120046"/>
          </a:xfrm>
          <a:prstGeom prst="rect">
            <a:avLst/>
          </a:prstGeom>
        </p:spPr>
      </p:pic>
      <p:pic>
        <p:nvPicPr>
          <p:cNvPr id="50" name="Grafik 49">
            <a:extLst>
              <a:ext uri="{FF2B5EF4-FFF2-40B4-BE49-F238E27FC236}">
                <a16:creationId xmlns:a16="http://schemas.microsoft.com/office/drawing/2014/main" id="{CBAC7E3C-3D81-004C-B790-25CE50241556}"/>
              </a:ext>
            </a:extLst>
          </p:cNvPr>
          <p:cNvPicPr>
            <a:picLocks noChangeAspect="1"/>
          </p:cNvPicPr>
          <p:nvPr/>
        </p:nvPicPr>
        <p:blipFill>
          <a:blip r:embed="rId17"/>
          <a:stretch>
            <a:fillRect/>
          </a:stretch>
        </p:blipFill>
        <p:spPr>
          <a:xfrm>
            <a:off x="4862320" y="3400070"/>
            <a:ext cx="1233680" cy="1298611"/>
          </a:xfrm>
          <a:prstGeom prst="rect">
            <a:avLst/>
          </a:prstGeom>
        </p:spPr>
      </p:pic>
    </p:spTree>
    <p:extLst>
      <p:ext uri="{BB962C8B-B14F-4D97-AF65-F5344CB8AC3E}">
        <p14:creationId xmlns:p14="http://schemas.microsoft.com/office/powerpoint/2010/main" val="273827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heel(1)">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heel(1)">
                                      <p:cBhvr>
                                        <p:cTn id="42" dur="20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heel(1)">
                                      <p:cBhvr>
                                        <p:cTn id="47" dur="2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heel(1)">
                                      <p:cBhvr>
                                        <p:cTn id="52" dur="20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heel(1)">
                                      <p:cBhvr>
                                        <p:cTn id="57" dur="20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heel(1)">
                                      <p:cBhvr>
                                        <p:cTn id="62" dur="20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heel(1)">
                                      <p:cBhvr>
                                        <p:cTn id="67"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animBg="1"/>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E3FEB-2186-5C40-BBB4-3040CAD31B2D}"/>
              </a:ext>
            </a:extLst>
          </p:cNvPr>
          <p:cNvSpPr>
            <a:spLocks noGrp="1"/>
          </p:cNvSpPr>
          <p:nvPr>
            <p:ph type="title"/>
          </p:nvPr>
        </p:nvSpPr>
        <p:spPr/>
        <p:txBody>
          <a:bodyPr/>
          <a:lstStyle/>
          <a:p>
            <a:r>
              <a:rPr lang="de-DE" dirty="0"/>
              <a:t>Gliederung</a:t>
            </a:r>
          </a:p>
        </p:txBody>
      </p:sp>
      <p:sp>
        <p:nvSpPr>
          <p:cNvPr id="3" name="Inhaltsplatzhalter 2">
            <a:extLst>
              <a:ext uri="{FF2B5EF4-FFF2-40B4-BE49-F238E27FC236}">
                <a16:creationId xmlns:a16="http://schemas.microsoft.com/office/drawing/2014/main" id="{E3E5B904-941E-C146-A3C5-4EB18CD56397}"/>
              </a:ext>
            </a:extLst>
          </p:cNvPr>
          <p:cNvSpPr>
            <a:spLocks noGrp="1"/>
          </p:cNvSpPr>
          <p:nvPr>
            <p:ph idx="1"/>
          </p:nvPr>
        </p:nvSpPr>
        <p:spPr/>
        <p:txBody>
          <a:bodyPr>
            <a:normAutofit/>
          </a:bodyPr>
          <a:lstStyle/>
          <a:p>
            <a:pPr marL="0" indent="0">
              <a:buNone/>
            </a:pPr>
            <a:r>
              <a:rPr lang="de-DE" sz="2400" dirty="0"/>
              <a:t>„Einkaufsmarketing lohnt sich!“</a:t>
            </a:r>
          </a:p>
          <a:p>
            <a:r>
              <a:rPr lang="de-DE" sz="2400" dirty="0"/>
              <a:t>Theorie: Marketing</a:t>
            </a:r>
          </a:p>
          <a:p>
            <a:r>
              <a:rPr lang="de-DE" sz="2400" dirty="0"/>
              <a:t>Theorie: Einkauf</a:t>
            </a:r>
          </a:p>
          <a:p>
            <a:r>
              <a:rPr lang="de-DE" sz="2400" dirty="0"/>
              <a:t>Einkauf bei </a:t>
            </a:r>
            <a:r>
              <a:rPr lang="de-DE" sz="2400" dirty="0" err="1"/>
              <a:t>Handtmann</a:t>
            </a:r>
            <a:r>
              <a:rPr lang="de-DE" sz="2400" dirty="0"/>
              <a:t> Automotive</a:t>
            </a:r>
          </a:p>
          <a:p>
            <a:r>
              <a:rPr lang="de-DE" sz="2400" dirty="0"/>
              <a:t>Praktische Erfahrungen des Referenten</a:t>
            </a:r>
          </a:p>
          <a:p>
            <a:pPr marL="0" indent="0">
              <a:buNone/>
            </a:pPr>
            <a:endParaRPr lang="de-DE" sz="2400" dirty="0"/>
          </a:p>
          <a:p>
            <a:pPr marL="0" indent="0">
              <a:buNone/>
            </a:pPr>
            <a:endParaRPr lang="de-DE" sz="2400" dirty="0"/>
          </a:p>
          <a:p>
            <a:endParaRPr lang="de-DE" sz="2400" dirty="0"/>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2B8B5F64-CA40-754C-A73F-7E8BEF06C265}"/>
                  </a:ext>
                </a:extLst>
              </p14:cNvPr>
              <p14:cNvContentPartPr/>
              <p14:nvPr/>
            </p14:nvContentPartPr>
            <p14:xfrm>
              <a:off x="1140956" y="4015545"/>
              <a:ext cx="4866120" cy="124920"/>
            </p14:xfrm>
          </p:contentPart>
        </mc:Choice>
        <mc:Fallback xmlns="">
          <p:pic>
            <p:nvPicPr>
              <p:cNvPr id="4" name="Freihand 3">
                <a:extLst>
                  <a:ext uri="{FF2B5EF4-FFF2-40B4-BE49-F238E27FC236}">
                    <a16:creationId xmlns:a16="http://schemas.microsoft.com/office/drawing/2014/main" id="{2B8B5F64-CA40-754C-A73F-7E8BEF06C265}"/>
                  </a:ext>
                </a:extLst>
              </p:cNvPr>
              <p:cNvPicPr/>
              <p:nvPr/>
            </p:nvPicPr>
            <p:blipFill>
              <a:blip r:embed="rId3"/>
              <a:stretch>
                <a:fillRect/>
              </a:stretch>
            </p:blipFill>
            <p:spPr>
              <a:xfrm>
                <a:off x="1132316" y="4006545"/>
                <a:ext cx="4883760" cy="142560"/>
              </a:xfrm>
              <a:prstGeom prst="rect">
                <a:avLst/>
              </a:prstGeom>
            </p:spPr>
          </p:pic>
        </mc:Fallback>
      </mc:AlternateContent>
    </p:spTree>
    <p:extLst>
      <p:ext uri="{BB962C8B-B14F-4D97-AF65-F5344CB8AC3E}">
        <p14:creationId xmlns:p14="http://schemas.microsoft.com/office/powerpoint/2010/main" val="3684302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AE2F3F-205F-904B-848A-4146C9C2BCCE}"/>
              </a:ext>
            </a:extLst>
          </p:cNvPr>
          <p:cNvSpPr>
            <a:spLocks noGrp="1"/>
          </p:cNvSpPr>
          <p:nvPr>
            <p:ph type="title"/>
          </p:nvPr>
        </p:nvSpPr>
        <p:spPr/>
        <p:txBody>
          <a:bodyPr/>
          <a:lstStyle/>
          <a:p>
            <a:r>
              <a:rPr lang="de-DE" dirty="0"/>
              <a:t>Praktische Erfahrungen – Messe</a:t>
            </a:r>
            <a:br>
              <a:rPr lang="de-DE" dirty="0"/>
            </a:br>
            <a:r>
              <a:rPr lang="de-DE" dirty="0"/>
              <a:t>Marketing Mix - Kommunikationspolitik</a:t>
            </a:r>
          </a:p>
        </p:txBody>
      </p:sp>
      <p:sp>
        <p:nvSpPr>
          <p:cNvPr id="3" name="Inhaltsplatzhalter 2">
            <a:extLst>
              <a:ext uri="{FF2B5EF4-FFF2-40B4-BE49-F238E27FC236}">
                <a16:creationId xmlns:a16="http://schemas.microsoft.com/office/drawing/2014/main" id="{88416181-6E20-0340-A3E8-E006117A5656}"/>
              </a:ext>
            </a:extLst>
          </p:cNvPr>
          <p:cNvSpPr>
            <a:spLocks noGrp="1"/>
          </p:cNvSpPr>
          <p:nvPr>
            <p:ph idx="1"/>
          </p:nvPr>
        </p:nvSpPr>
        <p:spPr>
          <a:xfrm>
            <a:off x="838200" y="1927225"/>
            <a:ext cx="2247900" cy="4351338"/>
          </a:xfrm>
        </p:spPr>
        <p:txBody>
          <a:bodyPr>
            <a:normAutofit lnSpcReduction="10000"/>
          </a:bodyPr>
          <a:lstStyle/>
          <a:p>
            <a:pPr marL="0" indent="0">
              <a:buNone/>
            </a:pPr>
            <a:r>
              <a:rPr lang="de-DE" sz="1600" dirty="0"/>
              <a:t>EUROGUSS 2018 </a:t>
            </a:r>
          </a:p>
          <a:p>
            <a:pPr marL="0" indent="0">
              <a:buNone/>
            </a:pPr>
            <a:r>
              <a:rPr lang="de-DE" sz="1600" dirty="0"/>
              <a:t>Endete mit einem neuen Besucherrekord am 18. Januar 2018 in Nürnberg. Damit ist sie die größte EUROGUSS, die es bisher gab. Die Fachmesse für Druckguss lockte 15.354 Fachbesucher aus dem In- und Ausland (2016: 12.032 Besucher) an den Messestandort Nürnberg, um sich bei Druckgießereien und Gießerei-Ausrüstern über Technik, Prozesse und Produkte zu informieren.</a:t>
            </a:r>
          </a:p>
          <a:p>
            <a:endParaRPr lang="de-DE" sz="1600" dirty="0"/>
          </a:p>
        </p:txBody>
      </p:sp>
      <p:pic>
        <p:nvPicPr>
          <p:cNvPr id="5122" name="Picture 2" descr="Bildergebnis für Euroguss 2018 handtmann">
            <a:hlinkClick r:id="rId2"/>
            <a:extLst>
              <a:ext uri="{FF2B5EF4-FFF2-40B4-BE49-F238E27FC236}">
                <a16:creationId xmlns:a16="http://schemas.microsoft.com/office/drawing/2014/main" id="{13109B9D-2FFF-4D44-95A1-0881782D2E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7998" y="2938463"/>
            <a:ext cx="4604204" cy="257835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ieren 5">
            <a:extLst>
              <a:ext uri="{FF2B5EF4-FFF2-40B4-BE49-F238E27FC236}">
                <a16:creationId xmlns:a16="http://schemas.microsoft.com/office/drawing/2014/main" id="{832E15EB-5C92-6340-A348-A08D0E230DEC}"/>
              </a:ext>
            </a:extLst>
          </p:cNvPr>
          <p:cNvGrpSpPr/>
          <p:nvPr/>
        </p:nvGrpSpPr>
        <p:grpSpPr>
          <a:xfrm>
            <a:off x="3467100" y="2197100"/>
            <a:ext cx="8509000" cy="484188"/>
            <a:chOff x="939800" y="1574800"/>
            <a:chExt cx="9613900" cy="484188"/>
          </a:xfrm>
        </p:grpSpPr>
        <p:pic>
          <p:nvPicPr>
            <p:cNvPr id="7" name="Grafik 6">
              <a:extLst>
                <a:ext uri="{FF2B5EF4-FFF2-40B4-BE49-F238E27FC236}">
                  <a16:creationId xmlns:a16="http://schemas.microsoft.com/office/drawing/2014/main" id="{454576D6-0E10-CE40-8152-526E4D7F167E}"/>
                </a:ext>
              </a:extLst>
            </p:cNvPr>
            <p:cNvPicPr>
              <a:picLocks noChangeAspect="1"/>
            </p:cNvPicPr>
            <p:nvPr/>
          </p:nvPicPr>
          <p:blipFill>
            <a:blip r:embed="rId4"/>
            <a:stretch>
              <a:fillRect/>
            </a:stretch>
          </p:blipFill>
          <p:spPr>
            <a:xfrm>
              <a:off x="939800" y="1639888"/>
              <a:ext cx="6781800" cy="368300"/>
            </a:xfrm>
            <a:prstGeom prst="rect">
              <a:avLst/>
            </a:prstGeom>
          </p:spPr>
        </p:pic>
        <p:pic>
          <p:nvPicPr>
            <p:cNvPr id="8" name="Grafik 7">
              <a:extLst>
                <a:ext uri="{FF2B5EF4-FFF2-40B4-BE49-F238E27FC236}">
                  <a16:creationId xmlns:a16="http://schemas.microsoft.com/office/drawing/2014/main" id="{815B07E0-D658-0140-A29F-89753B4EF859}"/>
                </a:ext>
              </a:extLst>
            </p:cNvPr>
            <p:cNvPicPr>
              <a:picLocks noChangeAspect="1"/>
            </p:cNvPicPr>
            <p:nvPr/>
          </p:nvPicPr>
          <p:blipFill>
            <a:blip r:embed="rId4"/>
            <a:stretch>
              <a:fillRect/>
            </a:stretch>
          </p:blipFill>
          <p:spPr>
            <a:xfrm>
              <a:off x="3771900" y="1639888"/>
              <a:ext cx="6781800" cy="368300"/>
            </a:xfrm>
            <a:prstGeom prst="rect">
              <a:avLst/>
            </a:prstGeom>
          </p:spPr>
        </p:pic>
        <p:sp>
          <p:nvSpPr>
            <p:cNvPr id="9" name="Eingebuchteter Richtungspfeil 8">
              <a:extLst>
                <a:ext uri="{FF2B5EF4-FFF2-40B4-BE49-F238E27FC236}">
                  <a16:creationId xmlns:a16="http://schemas.microsoft.com/office/drawing/2014/main" id="{215676D2-27B1-F446-89F5-D18A72FA539D}"/>
                </a:ext>
              </a:extLst>
            </p:cNvPr>
            <p:cNvSpPr/>
            <p:nvPr/>
          </p:nvSpPr>
          <p:spPr>
            <a:xfrm>
              <a:off x="3565589" y="1574800"/>
              <a:ext cx="4257611" cy="484188"/>
            </a:xfrm>
            <a:prstGeom prst="chevron">
              <a:avLst>
                <a:gd name="adj" fmla="val 368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 name="Textfeld 4">
            <a:extLst>
              <a:ext uri="{FF2B5EF4-FFF2-40B4-BE49-F238E27FC236}">
                <a16:creationId xmlns:a16="http://schemas.microsoft.com/office/drawing/2014/main" id="{4C3FB189-4CF9-AC4E-98FF-A4828950CD07}"/>
              </a:ext>
            </a:extLst>
          </p:cNvPr>
          <p:cNvSpPr txBox="1"/>
          <p:nvPr/>
        </p:nvSpPr>
        <p:spPr>
          <a:xfrm>
            <a:off x="6830711" y="2261672"/>
            <a:ext cx="1689100" cy="369332"/>
          </a:xfrm>
          <a:prstGeom prst="rect">
            <a:avLst/>
          </a:prstGeom>
          <a:noFill/>
        </p:spPr>
        <p:txBody>
          <a:bodyPr wrap="square" rtlCol="0">
            <a:spAutoFit/>
          </a:bodyPr>
          <a:lstStyle/>
          <a:p>
            <a:r>
              <a:rPr lang="de-DE" dirty="0"/>
              <a:t>Der Messestand</a:t>
            </a:r>
          </a:p>
        </p:txBody>
      </p:sp>
      <p:sp>
        <p:nvSpPr>
          <p:cNvPr id="11" name="Textfeld 10">
            <a:extLst>
              <a:ext uri="{FF2B5EF4-FFF2-40B4-BE49-F238E27FC236}">
                <a16:creationId xmlns:a16="http://schemas.microsoft.com/office/drawing/2014/main" id="{60EB0875-A08D-194B-BE38-D6D2E6D41414}"/>
              </a:ext>
            </a:extLst>
          </p:cNvPr>
          <p:cNvSpPr txBox="1"/>
          <p:nvPr/>
        </p:nvSpPr>
        <p:spPr>
          <a:xfrm>
            <a:off x="4064001" y="5589326"/>
            <a:ext cx="7289800" cy="369332"/>
          </a:xfrm>
          <a:prstGeom prst="rect">
            <a:avLst/>
          </a:prstGeom>
          <a:noFill/>
        </p:spPr>
        <p:txBody>
          <a:bodyPr wrap="square" rtlCol="0">
            <a:spAutoFit/>
          </a:bodyPr>
          <a:lstStyle/>
          <a:p>
            <a:r>
              <a:rPr lang="de-DE" dirty="0"/>
              <a:t>wird zu je zur Hälfte von Mitarbeitern aus dem Vertrieb und Einkauf besetzt</a:t>
            </a:r>
          </a:p>
        </p:txBody>
      </p:sp>
    </p:spTree>
    <p:extLst>
      <p:ext uri="{BB962C8B-B14F-4D97-AF65-F5344CB8AC3E}">
        <p14:creationId xmlns:p14="http://schemas.microsoft.com/office/powerpoint/2010/main" val="133663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blinds(horizontal)">
                                      <p:cBhvr>
                                        <p:cTn id="23" dur="500"/>
                                        <p:tgtEl>
                                          <p:spTgt spid="512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anim calcmode="lin" valueType="num">
                                      <p:cBhvr>
                                        <p:cTn id="32" dur="2000" fill="hold"/>
                                        <p:tgtEl>
                                          <p:spTgt spid="11"/>
                                        </p:tgtEl>
                                        <p:attrNameLst>
                                          <p:attrName>ppt_w</p:attrName>
                                        </p:attrNameLst>
                                      </p:cBhvr>
                                      <p:tavLst>
                                        <p:tav tm="0" fmla="#ppt_w*sin(2.5*pi*$)">
                                          <p:val>
                                            <p:fltVal val="0"/>
                                          </p:val>
                                        </p:tav>
                                        <p:tav tm="100000">
                                          <p:val>
                                            <p:fltVal val="1"/>
                                          </p:val>
                                        </p:tav>
                                      </p:tavLst>
                                    </p:anim>
                                    <p:anim calcmode="lin" valueType="num">
                                      <p:cBhvr>
                                        <p:cTn id="33"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4FDCB-7529-AA41-B752-0FEB12241297}"/>
              </a:ext>
            </a:extLst>
          </p:cNvPr>
          <p:cNvSpPr>
            <a:spLocks noGrp="1"/>
          </p:cNvSpPr>
          <p:nvPr>
            <p:ph type="title"/>
          </p:nvPr>
        </p:nvSpPr>
        <p:spPr>
          <a:xfrm>
            <a:off x="647700" y="365125"/>
            <a:ext cx="10515600" cy="1325563"/>
          </a:xfrm>
        </p:spPr>
        <p:txBody>
          <a:bodyPr/>
          <a:lstStyle/>
          <a:p>
            <a:r>
              <a:rPr lang="de-DE" dirty="0"/>
              <a:t>Praktische Erfahrungen </a:t>
            </a:r>
            <a:br>
              <a:rPr lang="de-DE" dirty="0"/>
            </a:br>
            <a:r>
              <a:rPr lang="de-DE" dirty="0"/>
              <a:t>- Aluminium Einkauf China  </a:t>
            </a:r>
          </a:p>
        </p:txBody>
      </p:sp>
      <p:pic>
        <p:nvPicPr>
          <p:cNvPr id="4" name="Inhaltsplatzhalter 3">
            <a:extLst>
              <a:ext uri="{FF2B5EF4-FFF2-40B4-BE49-F238E27FC236}">
                <a16:creationId xmlns:a16="http://schemas.microsoft.com/office/drawing/2014/main" id="{22B40443-26D0-5745-9290-535AFA73A3C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90550" y="1690688"/>
            <a:ext cx="1530350" cy="1540725"/>
          </a:xfrm>
          <a:prstGeom prst="rect">
            <a:avLst/>
          </a:prstGeom>
        </p:spPr>
      </p:pic>
      <p:pic>
        <p:nvPicPr>
          <p:cNvPr id="5" name="Grafik 4">
            <a:extLst>
              <a:ext uri="{FF2B5EF4-FFF2-40B4-BE49-F238E27FC236}">
                <a16:creationId xmlns:a16="http://schemas.microsoft.com/office/drawing/2014/main" id="{18C63284-3B3E-C547-B8BC-10C5A8E26B5E}"/>
              </a:ext>
            </a:extLst>
          </p:cNvPr>
          <p:cNvPicPr>
            <a:picLocks noChangeAspect="1"/>
          </p:cNvPicPr>
          <p:nvPr/>
        </p:nvPicPr>
        <p:blipFill>
          <a:blip r:embed="rId3"/>
          <a:stretch>
            <a:fillRect/>
          </a:stretch>
        </p:blipFill>
        <p:spPr>
          <a:xfrm>
            <a:off x="590550" y="3625849"/>
            <a:ext cx="2266627" cy="2418297"/>
          </a:xfrm>
          <a:prstGeom prst="rect">
            <a:avLst/>
          </a:prstGeom>
        </p:spPr>
      </p:pic>
      <p:pic>
        <p:nvPicPr>
          <p:cNvPr id="6" name="Grafik 5">
            <a:extLst>
              <a:ext uri="{FF2B5EF4-FFF2-40B4-BE49-F238E27FC236}">
                <a16:creationId xmlns:a16="http://schemas.microsoft.com/office/drawing/2014/main" id="{57A57824-9325-FD46-A8BE-CFA77851E63F}"/>
              </a:ext>
            </a:extLst>
          </p:cNvPr>
          <p:cNvPicPr>
            <a:picLocks noChangeAspect="1"/>
          </p:cNvPicPr>
          <p:nvPr/>
        </p:nvPicPr>
        <p:blipFill>
          <a:blip r:embed="rId4"/>
          <a:stretch>
            <a:fillRect/>
          </a:stretch>
        </p:blipFill>
        <p:spPr>
          <a:xfrm>
            <a:off x="6476677" y="1868710"/>
            <a:ext cx="1270323" cy="1366335"/>
          </a:xfrm>
          <a:prstGeom prst="rect">
            <a:avLst/>
          </a:prstGeom>
        </p:spPr>
      </p:pic>
      <p:pic>
        <p:nvPicPr>
          <p:cNvPr id="9" name="Grafik 8">
            <a:extLst>
              <a:ext uri="{FF2B5EF4-FFF2-40B4-BE49-F238E27FC236}">
                <a16:creationId xmlns:a16="http://schemas.microsoft.com/office/drawing/2014/main" id="{72FD68DF-05F4-B747-AE57-859DC9A18571}"/>
              </a:ext>
            </a:extLst>
          </p:cNvPr>
          <p:cNvPicPr>
            <a:picLocks noChangeAspect="1"/>
          </p:cNvPicPr>
          <p:nvPr/>
        </p:nvPicPr>
        <p:blipFill>
          <a:blip r:embed="rId5"/>
          <a:stretch>
            <a:fillRect/>
          </a:stretch>
        </p:blipFill>
        <p:spPr>
          <a:xfrm>
            <a:off x="4129254" y="1657736"/>
            <a:ext cx="1530351" cy="1827677"/>
          </a:xfrm>
          <a:prstGeom prst="rect">
            <a:avLst/>
          </a:prstGeom>
        </p:spPr>
      </p:pic>
      <p:pic>
        <p:nvPicPr>
          <p:cNvPr id="12" name="Grafik 11">
            <a:extLst>
              <a:ext uri="{FF2B5EF4-FFF2-40B4-BE49-F238E27FC236}">
                <a16:creationId xmlns:a16="http://schemas.microsoft.com/office/drawing/2014/main" id="{9F83E559-5707-A449-A1E7-88FCFF77AC67}"/>
              </a:ext>
            </a:extLst>
          </p:cNvPr>
          <p:cNvPicPr>
            <a:picLocks noChangeAspect="1"/>
          </p:cNvPicPr>
          <p:nvPr/>
        </p:nvPicPr>
        <p:blipFill>
          <a:blip r:embed="rId6"/>
          <a:stretch>
            <a:fillRect/>
          </a:stretch>
        </p:blipFill>
        <p:spPr>
          <a:xfrm>
            <a:off x="8464550" y="1718101"/>
            <a:ext cx="2349500" cy="1993900"/>
          </a:xfrm>
          <a:prstGeom prst="rect">
            <a:avLst/>
          </a:prstGeom>
        </p:spPr>
      </p:pic>
      <p:sp>
        <p:nvSpPr>
          <p:cNvPr id="13" name="Textfeld 12">
            <a:extLst>
              <a:ext uri="{FF2B5EF4-FFF2-40B4-BE49-F238E27FC236}">
                <a16:creationId xmlns:a16="http://schemas.microsoft.com/office/drawing/2014/main" id="{CBC3E1DA-1D64-7A47-A82F-AAE6AD3FBF1B}"/>
              </a:ext>
            </a:extLst>
          </p:cNvPr>
          <p:cNvSpPr txBox="1"/>
          <p:nvPr/>
        </p:nvSpPr>
        <p:spPr>
          <a:xfrm>
            <a:off x="9982200" y="2605578"/>
            <a:ext cx="469900" cy="369332"/>
          </a:xfrm>
          <a:prstGeom prst="rect">
            <a:avLst/>
          </a:prstGeom>
          <a:noFill/>
        </p:spPr>
        <p:txBody>
          <a:bodyPr wrap="square" rtlCol="0">
            <a:spAutoFit/>
          </a:bodyPr>
          <a:lstStyle/>
          <a:p>
            <a:r>
              <a:rPr lang="de-DE" dirty="0"/>
              <a:t>??</a:t>
            </a:r>
          </a:p>
        </p:txBody>
      </p:sp>
      <p:sp>
        <p:nvSpPr>
          <p:cNvPr id="16" name="Textfeld 15">
            <a:extLst>
              <a:ext uri="{FF2B5EF4-FFF2-40B4-BE49-F238E27FC236}">
                <a16:creationId xmlns:a16="http://schemas.microsoft.com/office/drawing/2014/main" id="{B8E987CE-9EA9-6344-9C07-F889B76C47E1}"/>
              </a:ext>
            </a:extLst>
          </p:cNvPr>
          <p:cNvSpPr txBox="1"/>
          <p:nvPr/>
        </p:nvSpPr>
        <p:spPr>
          <a:xfrm>
            <a:off x="4604305" y="3056918"/>
            <a:ext cx="469900" cy="369332"/>
          </a:xfrm>
          <a:prstGeom prst="rect">
            <a:avLst/>
          </a:prstGeom>
          <a:noFill/>
        </p:spPr>
        <p:txBody>
          <a:bodyPr wrap="square" rtlCol="0">
            <a:spAutoFit/>
          </a:bodyPr>
          <a:lstStyle/>
          <a:p>
            <a:r>
              <a:rPr lang="de-DE" dirty="0"/>
              <a:t>OK</a:t>
            </a:r>
          </a:p>
        </p:txBody>
      </p:sp>
      <p:sp>
        <p:nvSpPr>
          <p:cNvPr id="14" name="Textfeld 13">
            <a:extLst>
              <a:ext uri="{FF2B5EF4-FFF2-40B4-BE49-F238E27FC236}">
                <a16:creationId xmlns:a16="http://schemas.microsoft.com/office/drawing/2014/main" id="{18103269-E327-EC48-9C99-4277999C2B3C}"/>
              </a:ext>
            </a:extLst>
          </p:cNvPr>
          <p:cNvSpPr txBox="1"/>
          <p:nvPr/>
        </p:nvSpPr>
        <p:spPr>
          <a:xfrm>
            <a:off x="5647614" y="3876956"/>
            <a:ext cx="4198771" cy="2031325"/>
          </a:xfrm>
          <a:prstGeom prst="rect">
            <a:avLst/>
          </a:prstGeom>
          <a:noFill/>
        </p:spPr>
        <p:txBody>
          <a:bodyPr wrap="square" rtlCol="0">
            <a:spAutoFit/>
          </a:bodyPr>
          <a:lstStyle/>
          <a:p>
            <a:r>
              <a:rPr lang="de-DE" dirty="0"/>
              <a:t>Beschaffungsmarktforschung „Hands on“</a:t>
            </a:r>
          </a:p>
          <a:p>
            <a:pPr marL="285750" indent="-285750">
              <a:buFont typeface="Wingdings" pitchFamily="2" charset="2"/>
              <a:buChar char="Ø"/>
            </a:pPr>
            <a:r>
              <a:rPr lang="de-DE" dirty="0"/>
              <a:t>Kundenbefragung</a:t>
            </a:r>
          </a:p>
          <a:p>
            <a:pPr marL="285750" indent="-285750">
              <a:buFont typeface="Wingdings" pitchFamily="2" charset="2"/>
              <a:buChar char="Ø"/>
            </a:pPr>
            <a:r>
              <a:rPr lang="de-DE" dirty="0"/>
              <a:t>Wettbewerber</a:t>
            </a:r>
          </a:p>
          <a:p>
            <a:pPr marL="285750" indent="-285750">
              <a:buFont typeface="Wingdings" pitchFamily="2" charset="2"/>
              <a:buChar char="Ø"/>
            </a:pPr>
            <a:r>
              <a:rPr lang="de-DE" dirty="0"/>
              <a:t>Andere Lieferanten</a:t>
            </a:r>
          </a:p>
          <a:p>
            <a:pPr marL="285750" indent="-285750">
              <a:buFont typeface="Wingdings" pitchFamily="2" charset="2"/>
              <a:buChar char="Ø"/>
            </a:pPr>
            <a:r>
              <a:rPr lang="de-DE" dirty="0"/>
              <a:t>AHK</a:t>
            </a:r>
          </a:p>
          <a:p>
            <a:pPr marL="285750" indent="-285750">
              <a:buFont typeface="Wingdings" pitchFamily="2" charset="2"/>
              <a:buChar char="Ø"/>
            </a:pPr>
            <a:r>
              <a:rPr lang="de-DE" dirty="0"/>
              <a:t>Messe Aluminium Shanghai</a:t>
            </a:r>
          </a:p>
          <a:p>
            <a:pPr marL="285750" indent="-285750">
              <a:buFont typeface="Wingdings" pitchFamily="2" charset="2"/>
              <a:buChar char="Ø"/>
            </a:pPr>
            <a:r>
              <a:rPr lang="de-DE" dirty="0"/>
              <a:t>Wirtschaftszone</a:t>
            </a:r>
          </a:p>
        </p:txBody>
      </p:sp>
    </p:spTree>
    <p:extLst>
      <p:ext uri="{BB962C8B-B14F-4D97-AF65-F5344CB8AC3E}">
        <p14:creationId xmlns:p14="http://schemas.microsoft.com/office/powerpoint/2010/main" val="255730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par>
                                <p:cTn id="21" presetID="3"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534FDCB-7529-AA41-B752-0FEB12241297}"/>
              </a:ext>
            </a:extLst>
          </p:cNvPr>
          <p:cNvSpPr>
            <a:spLocks noGrp="1"/>
          </p:cNvSpPr>
          <p:nvPr>
            <p:ph type="title"/>
          </p:nvPr>
        </p:nvSpPr>
        <p:spPr>
          <a:xfrm>
            <a:off x="640079" y="2053641"/>
            <a:ext cx="3669161" cy="2760098"/>
          </a:xfrm>
        </p:spPr>
        <p:txBody>
          <a:bodyPr>
            <a:normAutofit/>
          </a:bodyPr>
          <a:lstStyle/>
          <a:p>
            <a:r>
              <a:rPr lang="de-DE" dirty="0">
                <a:solidFill>
                  <a:srgbClr val="FFFFFF"/>
                </a:solidFill>
              </a:rPr>
              <a:t>Praktische Erfahrungen - Exkurs</a:t>
            </a:r>
            <a:br>
              <a:rPr lang="de-DE" dirty="0">
                <a:solidFill>
                  <a:srgbClr val="FFFFFF"/>
                </a:solidFill>
              </a:rPr>
            </a:br>
            <a:endParaRPr lang="de-DE" dirty="0">
              <a:solidFill>
                <a:srgbClr val="FFFFFF"/>
              </a:solidFill>
            </a:endParaRPr>
          </a:p>
        </p:txBody>
      </p:sp>
      <p:sp>
        <p:nvSpPr>
          <p:cNvPr id="15" name="Titel 1">
            <a:extLst>
              <a:ext uri="{FF2B5EF4-FFF2-40B4-BE49-F238E27FC236}">
                <a16:creationId xmlns:a16="http://schemas.microsoft.com/office/drawing/2014/main" id="{A229C74C-9937-E547-A76F-EA769BD2A025}"/>
              </a:ext>
            </a:extLst>
          </p:cNvPr>
          <p:cNvSpPr txBox="1">
            <a:spLocks noGrp="1"/>
          </p:cNvSpPr>
          <p:nvPr>
            <p:ph idx="1"/>
          </p:nvPr>
        </p:nvSpPr>
        <p:spPr>
          <a:xfrm>
            <a:off x="6090574" y="801866"/>
            <a:ext cx="5306084" cy="5230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de-DE" sz="2400" dirty="0" err="1">
                <a:solidFill>
                  <a:srgbClr val="000000"/>
                </a:solidFill>
              </a:rPr>
              <a:t>Milliardärsclub</a:t>
            </a:r>
            <a:r>
              <a:rPr lang="de-DE" sz="2400" dirty="0">
                <a:solidFill>
                  <a:srgbClr val="000000"/>
                </a:solidFill>
              </a:rPr>
              <a:t> Peking - Round Table</a:t>
            </a:r>
          </a:p>
          <a:p>
            <a:pPr>
              <a:spcAft>
                <a:spcPts val="600"/>
              </a:spcAft>
            </a:pPr>
            <a:endParaRPr lang="de-DE" sz="2400" dirty="0">
              <a:solidFill>
                <a:srgbClr val="000000"/>
              </a:solidFill>
            </a:endParaRPr>
          </a:p>
          <a:p>
            <a:pPr>
              <a:spcAft>
                <a:spcPts val="600"/>
              </a:spcAft>
            </a:pPr>
            <a:r>
              <a:rPr lang="de-DE" sz="2400" dirty="0">
                <a:solidFill>
                  <a:srgbClr val="000000"/>
                </a:solidFill>
              </a:rPr>
              <a:t>„Probleme sind nur vor Ort zu lösen“</a:t>
            </a:r>
          </a:p>
        </p:txBody>
      </p:sp>
    </p:spTree>
    <p:extLst>
      <p:ext uri="{BB962C8B-B14F-4D97-AF65-F5344CB8AC3E}">
        <p14:creationId xmlns:p14="http://schemas.microsoft.com/office/powerpoint/2010/main" val="199704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E3360-E297-2F4C-B867-746A6A70695A}"/>
              </a:ext>
            </a:extLst>
          </p:cNvPr>
          <p:cNvSpPr>
            <a:spLocks noGrp="1"/>
          </p:cNvSpPr>
          <p:nvPr>
            <p:ph type="title"/>
          </p:nvPr>
        </p:nvSpPr>
        <p:spPr/>
        <p:txBody>
          <a:bodyPr/>
          <a:lstStyle/>
          <a:p>
            <a:r>
              <a:rPr lang="de-DE" dirty="0"/>
              <a:t>Praktische Erfahrungen - Lieferbedingungen</a:t>
            </a:r>
            <a:br>
              <a:rPr lang="de-DE" dirty="0"/>
            </a:br>
            <a:r>
              <a:rPr lang="de-DE" dirty="0"/>
              <a:t>Marketing Mix - Preispolitik </a:t>
            </a:r>
          </a:p>
        </p:txBody>
      </p:sp>
      <p:sp>
        <p:nvSpPr>
          <p:cNvPr id="3" name="Inhaltsplatzhalter 2">
            <a:extLst>
              <a:ext uri="{FF2B5EF4-FFF2-40B4-BE49-F238E27FC236}">
                <a16:creationId xmlns:a16="http://schemas.microsoft.com/office/drawing/2014/main" id="{3C794E31-E269-F447-906B-3EFB029487A7}"/>
              </a:ext>
            </a:extLst>
          </p:cNvPr>
          <p:cNvSpPr>
            <a:spLocks noGrp="1"/>
          </p:cNvSpPr>
          <p:nvPr>
            <p:ph idx="1"/>
          </p:nvPr>
        </p:nvSpPr>
        <p:spPr>
          <a:xfrm>
            <a:off x="3314700" y="1825625"/>
            <a:ext cx="8039100" cy="4667250"/>
          </a:xfrm>
        </p:spPr>
        <p:txBody>
          <a:bodyPr>
            <a:normAutofit/>
          </a:bodyPr>
          <a:lstStyle/>
          <a:p>
            <a:pPr marL="0" indent="0">
              <a:buNone/>
            </a:pPr>
            <a:r>
              <a:rPr lang="de-DE" sz="2000" dirty="0"/>
              <a:t>Die Grundlagen für die erfolgreiche Zusammenarbeit bildet ein gemeinsam abgeschlossenes Vertragswerk auf Basis unserer Allgemeinen Einkaufsbedingungen. Alle relevanten Richtlinien, Dokumente und Anforderungen dazu finden Sie hier. Diese sind für alle Lieferanten verbindlich.</a:t>
            </a:r>
          </a:p>
          <a:p>
            <a:r>
              <a:rPr lang="de-DE" sz="2000" dirty="0"/>
              <a:t>Allgemeines</a:t>
            </a:r>
          </a:p>
          <a:p>
            <a:r>
              <a:rPr lang="de-DE" sz="2000" dirty="0"/>
              <a:t>Vertragsgrundlagen</a:t>
            </a:r>
          </a:p>
          <a:p>
            <a:r>
              <a:rPr lang="de-DE" sz="2000" dirty="0"/>
              <a:t>Qualität und Liefertreue</a:t>
            </a:r>
          </a:p>
          <a:p>
            <a:r>
              <a:rPr lang="de-DE" sz="2000" dirty="0"/>
              <a:t>Energie-, Umwelt- und </a:t>
            </a:r>
            <a:r>
              <a:rPr lang="de-DE" sz="2000" dirty="0" err="1"/>
              <a:t>Sicherheitsanforerungen</a:t>
            </a:r>
            <a:endParaRPr lang="de-DE" sz="2000" dirty="0"/>
          </a:p>
          <a:p>
            <a:r>
              <a:rPr lang="de-DE" sz="2000" dirty="0"/>
              <a:t>Materialvorschriften</a:t>
            </a:r>
          </a:p>
          <a:p>
            <a:r>
              <a:rPr lang="de-DE" sz="2000" dirty="0"/>
              <a:t>Chinesische Vertragstexte</a:t>
            </a:r>
            <a:br>
              <a:rPr lang="de-DE" sz="2000" dirty="0"/>
            </a:br>
            <a:endParaRPr lang="de-DE" sz="2000" dirty="0"/>
          </a:p>
          <a:p>
            <a:pPr marL="0" indent="0">
              <a:buNone/>
            </a:pPr>
            <a:r>
              <a:rPr lang="de-DE" sz="1400" dirty="0"/>
              <a:t>Quelle: </a:t>
            </a:r>
            <a:r>
              <a:rPr lang="de-DE" sz="1400" u="sng" dirty="0">
                <a:hlinkClick r:id="rId2">
                  <a:extLst>
                    <a:ext uri="{A12FA001-AC4F-418D-AE19-62706E023703}">
                      <ahyp:hlinkClr xmlns:ahyp="http://schemas.microsoft.com/office/drawing/2018/hyperlinkcolor" val="tx"/>
                    </a:ext>
                  </a:extLst>
                </a:hlinkClick>
              </a:rPr>
              <a:t>www.handtmann.de</a:t>
            </a:r>
            <a:r>
              <a:rPr lang="de-DE" sz="1400" u="sng" dirty="0"/>
              <a:t> </a:t>
            </a:r>
            <a:r>
              <a:rPr lang="de-DE" sz="1400" dirty="0"/>
              <a:t>Leichtmetallguss/Über uns/Einkauf/Bereiche/Downloads</a:t>
            </a:r>
          </a:p>
        </p:txBody>
      </p:sp>
      <p:pic>
        <p:nvPicPr>
          <p:cNvPr id="4" name="Picture 2" descr="Handtmann Druckgussteil im Serienprozess">
            <a:hlinkClick r:id="rId3"/>
            <a:extLst>
              <a:ext uri="{FF2B5EF4-FFF2-40B4-BE49-F238E27FC236}">
                <a16:creationId xmlns:a16="http://schemas.microsoft.com/office/drawing/2014/main" id="{321FED6D-3CD1-2140-A049-21363453A5C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8200" y="1724025"/>
            <a:ext cx="1762273" cy="11730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Aluminiumschmelze und Druckgussform Metallgusswerk">
            <a:hlinkClick r:id="rId5"/>
            <a:extLst>
              <a:ext uri="{FF2B5EF4-FFF2-40B4-BE49-F238E27FC236}">
                <a16:creationId xmlns:a16="http://schemas.microsoft.com/office/drawing/2014/main" id="{629A241B-D769-0A40-8CBA-B5511127BB4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8200" y="3350330"/>
            <a:ext cx="1762273" cy="11730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andtmann Lieferantenmanagement">
            <a:hlinkClick r:id="rId7"/>
            <a:extLst>
              <a:ext uri="{FF2B5EF4-FFF2-40B4-BE49-F238E27FC236}">
                <a16:creationId xmlns:a16="http://schemas.microsoft.com/office/drawing/2014/main" id="{DB3FF592-9AFC-0E4A-8209-8A3A94F6FB6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8201" y="4935687"/>
            <a:ext cx="1762272" cy="11730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36976E1C-382B-224A-B92F-AE920FE5CEE4}"/>
              </a:ext>
            </a:extLst>
          </p:cNvPr>
          <p:cNvSpPr txBox="1"/>
          <p:nvPr/>
        </p:nvSpPr>
        <p:spPr>
          <a:xfrm>
            <a:off x="838199" y="2909649"/>
            <a:ext cx="1762273" cy="369332"/>
          </a:xfrm>
          <a:prstGeom prst="rect">
            <a:avLst/>
          </a:prstGeom>
          <a:noFill/>
        </p:spPr>
        <p:txBody>
          <a:bodyPr wrap="square" rtlCol="0">
            <a:spAutoFit/>
          </a:bodyPr>
          <a:lstStyle/>
          <a:p>
            <a:pPr algn="ctr"/>
            <a:r>
              <a:rPr lang="de-DE" dirty="0"/>
              <a:t>SERIENEINKAUF</a:t>
            </a:r>
          </a:p>
        </p:txBody>
      </p:sp>
      <p:sp>
        <p:nvSpPr>
          <p:cNvPr id="11" name="Textfeld 10">
            <a:extLst>
              <a:ext uri="{FF2B5EF4-FFF2-40B4-BE49-F238E27FC236}">
                <a16:creationId xmlns:a16="http://schemas.microsoft.com/office/drawing/2014/main" id="{859C6FA9-0208-A049-AD89-9CF369D4BA59}"/>
              </a:ext>
            </a:extLst>
          </p:cNvPr>
          <p:cNvSpPr txBox="1"/>
          <p:nvPr/>
        </p:nvSpPr>
        <p:spPr>
          <a:xfrm>
            <a:off x="330200" y="4522549"/>
            <a:ext cx="2590799" cy="369332"/>
          </a:xfrm>
          <a:prstGeom prst="rect">
            <a:avLst/>
          </a:prstGeom>
          <a:noFill/>
        </p:spPr>
        <p:txBody>
          <a:bodyPr wrap="square" rtlCol="0">
            <a:spAutoFit/>
          </a:bodyPr>
          <a:lstStyle/>
          <a:p>
            <a:pPr algn="ctr"/>
            <a:r>
              <a:rPr lang="de-DE" dirty="0"/>
              <a:t>ALLGEMEINER EINKAUF</a:t>
            </a:r>
          </a:p>
        </p:txBody>
      </p:sp>
      <p:sp>
        <p:nvSpPr>
          <p:cNvPr id="12" name="Textfeld 11">
            <a:extLst>
              <a:ext uri="{FF2B5EF4-FFF2-40B4-BE49-F238E27FC236}">
                <a16:creationId xmlns:a16="http://schemas.microsoft.com/office/drawing/2014/main" id="{86F5DE31-9628-4A4F-8E3F-F215C7D1E42A}"/>
              </a:ext>
            </a:extLst>
          </p:cNvPr>
          <p:cNvSpPr txBox="1"/>
          <p:nvPr/>
        </p:nvSpPr>
        <p:spPr>
          <a:xfrm>
            <a:off x="838199" y="6122749"/>
            <a:ext cx="1762273" cy="646331"/>
          </a:xfrm>
          <a:prstGeom prst="rect">
            <a:avLst/>
          </a:prstGeom>
          <a:noFill/>
        </p:spPr>
        <p:txBody>
          <a:bodyPr wrap="square" rtlCol="0">
            <a:spAutoFit/>
          </a:bodyPr>
          <a:lstStyle/>
          <a:p>
            <a:pPr algn="ctr"/>
            <a:r>
              <a:rPr lang="de-DE" dirty="0"/>
              <a:t>LIEFERANTEN-MANAGEMENT</a:t>
            </a:r>
          </a:p>
        </p:txBody>
      </p:sp>
    </p:spTree>
    <p:extLst>
      <p:ext uri="{BB962C8B-B14F-4D97-AF65-F5344CB8AC3E}">
        <p14:creationId xmlns:p14="http://schemas.microsoft.com/office/powerpoint/2010/main" val="397257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par>
                                <p:cTn id="15" presetID="3"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blinds(horizontal)">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blinds(horizontal)">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blinds(horizontal)">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blinds(horizontal)">
                                      <p:cBhvr>
                                        <p:cTn id="46" dur="5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blinds(horizontal)">
                                      <p:cBhvr>
                                        <p:cTn id="51" dur="5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blinds(horizontal)">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blinds(horizontal)">
                                      <p:cBhvr>
                                        <p:cTn id="61" dur="5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Effect transition="in" filter="blinds(horizontal)">
                                      <p:cBhvr>
                                        <p:cTn id="6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534FDCB-7529-AA41-B752-0FEB12241297}"/>
              </a:ext>
            </a:extLst>
          </p:cNvPr>
          <p:cNvSpPr>
            <a:spLocks noGrp="1"/>
          </p:cNvSpPr>
          <p:nvPr>
            <p:ph type="title"/>
          </p:nvPr>
        </p:nvSpPr>
        <p:spPr>
          <a:xfrm>
            <a:off x="640079" y="2053641"/>
            <a:ext cx="3669161" cy="2760098"/>
          </a:xfrm>
        </p:spPr>
        <p:txBody>
          <a:bodyPr>
            <a:normAutofit/>
          </a:bodyPr>
          <a:lstStyle/>
          <a:p>
            <a:r>
              <a:rPr lang="de-DE">
                <a:solidFill>
                  <a:srgbClr val="FFFFFF"/>
                </a:solidFill>
              </a:rPr>
              <a:t>Praktische Erfahrungen - Exkurs</a:t>
            </a:r>
            <a:br>
              <a:rPr lang="de-DE">
                <a:solidFill>
                  <a:srgbClr val="FFFFFF"/>
                </a:solidFill>
              </a:rPr>
            </a:br>
            <a:endParaRPr lang="de-DE">
              <a:solidFill>
                <a:srgbClr val="FFFFFF"/>
              </a:solidFill>
            </a:endParaRPr>
          </a:p>
        </p:txBody>
      </p:sp>
      <p:sp>
        <p:nvSpPr>
          <p:cNvPr id="15" name="Titel 1">
            <a:extLst>
              <a:ext uri="{FF2B5EF4-FFF2-40B4-BE49-F238E27FC236}">
                <a16:creationId xmlns:a16="http://schemas.microsoft.com/office/drawing/2014/main" id="{A229C74C-9937-E547-A76F-EA769BD2A025}"/>
              </a:ext>
            </a:extLst>
          </p:cNvPr>
          <p:cNvSpPr txBox="1">
            <a:spLocks noGrp="1"/>
          </p:cNvSpPr>
          <p:nvPr>
            <p:ph idx="1"/>
          </p:nvPr>
        </p:nvSpPr>
        <p:spPr>
          <a:xfrm>
            <a:off x="6090574" y="801866"/>
            <a:ext cx="5306084" cy="5230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de-DE" sz="2400" dirty="0">
                <a:solidFill>
                  <a:srgbClr val="000000"/>
                </a:solidFill>
              </a:rPr>
              <a:t>REACH – Verordnung</a:t>
            </a:r>
          </a:p>
          <a:p>
            <a:pPr>
              <a:spcAft>
                <a:spcPts val="600"/>
              </a:spcAft>
            </a:pPr>
            <a:endParaRPr lang="de-DE" sz="2400" dirty="0">
              <a:solidFill>
                <a:srgbClr val="000000"/>
              </a:solidFill>
            </a:endParaRPr>
          </a:p>
          <a:p>
            <a:pPr>
              <a:spcAft>
                <a:spcPts val="600"/>
              </a:spcAft>
            </a:pPr>
            <a:r>
              <a:rPr lang="de-DE" sz="2400" dirty="0">
                <a:solidFill>
                  <a:srgbClr val="000000"/>
                </a:solidFill>
              </a:rPr>
              <a:t>Energieeffizienz</a:t>
            </a:r>
          </a:p>
          <a:p>
            <a:pPr>
              <a:spcAft>
                <a:spcPts val="600"/>
              </a:spcAft>
            </a:pPr>
            <a:endParaRPr lang="de-DE" sz="2400" dirty="0">
              <a:solidFill>
                <a:srgbClr val="000000"/>
              </a:solidFill>
            </a:endParaRPr>
          </a:p>
          <a:p>
            <a:pPr>
              <a:spcAft>
                <a:spcPts val="600"/>
              </a:spcAft>
            </a:pPr>
            <a:r>
              <a:rPr lang="de-DE" sz="2400" dirty="0">
                <a:solidFill>
                  <a:srgbClr val="000000"/>
                </a:solidFill>
              </a:rPr>
              <a:t>EU - DSGV</a:t>
            </a:r>
          </a:p>
        </p:txBody>
      </p:sp>
    </p:spTree>
    <p:extLst>
      <p:ext uri="{BB962C8B-B14F-4D97-AF65-F5344CB8AC3E}">
        <p14:creationId xmlns:p14="http://schemas.microsoft.com/office/powerpoint/2010/main" val="258965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C50E016-C8B7-45EE-8300-F18B719F5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26"/>
            <a:ext cx="5446920" cy="6787492"/>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E6099C8-1DCF-4242-AD8B-28BF4D687A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983FDCA5-76AA-6646-AAB4-CD2DD676CA9D}"/>
              </a:ext>
            </a:extLst>
          </p:cNvPr>
          <p:cNvSpPr>
            <a:spLocks noGrp="1"/>
          </p:cNvSpPr>
          <p:nvPr>
            <p:ph type="title"/>
          </p:nvPr>
        </p:nvSpPr>
        <p:spPr>
          <a:xfrm>
            <a:off x="640080" y="2158745"/>
            <a:ext cx="3515310" cy="2549890"/>
          </a:xfrm>
        </p:spPr>
        <p:txBody>
          <a:bodyPr vert="horz" lIns="91440" tIns="45720" rIns="91440" bIns="45720" rtlCol="0" anchor="ctr">
            <a:normAutofit/>
          </a:bodyPr>
          <a:lstStyle/>
          <a:p>
            <a:r>
              <a:rPr lang="en-US" sz="4000">
                <a:solidFill>
                  <a:srgbClr val="FFFFFF"/>
                </a:solidFill>
              </a:rPr>
              <a:t>Praktische Erfahrungen - Exkurs</a:t>
            </a:r>
          </a:p>
        </p:txBody>
      </p:sp>
      <p:sp>
        <p:nvSpPr>
          <p:cNvPr id="19" name="Rectangle 18">
            <a:extLst>
              <a:ext uri="{FF2B5EF4-FFF2-40B4-BE49-F238E27FC236}">
                <a16:creationId xmlns:a16="http://schemas.microsoft.com/office/drawing/2014/main" id="{71318B55-C583-42E5-ABA1-BE8CC332E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581" y="803670"/>
            <a:ext cx="4977975" cy="1979514"/>
          </a:xfrm>
          <a:prstGeom prst="rect">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nhaltsplatzhalter 3">
            <a:extLst>
              <a:ext uri="{FF2B5EF4-FFF2-40B4-BE49-F238E27FC236}">
                <a16:creationId xmlns:a16="http://schemas.microsoft.com/office/drawing/2014/main" id="{135C48D8-CF49-EE43-868B-046897AC0578}"/>
              </a:ext>
            </a:extLst>
          </p:cNvPr>
          <p:cNvPicPr>
            <a:picLocks noGrp="1" noChangeAspect="1"/>
          </p:cNvPicPr>
          <p:nvPr>
            <p:ph idx="1"/>
          </p:nvPr>
        </p:nvPicPr>
        <p:blipFill>
          <a:blip r:embed="rId3" cstate="screen">
            <a:alphaModFix/>
            <a:extLst>
              <a:ext uri="{28A0092B-C50C-407E-A947-70E740481C1C}">
                <a14:useLocalDpi xmlns:a14="http://schemas.microsoft.com/office/drawing/2010/main"/>
              </a:ext>
            </a:extLst>
          </a:blip>
          <a:stretch>
            <a:fillRect/>
          </a:stretch>
        </p:blipFill>
        <p:spPr>
          <a:xfrm>
            <a:off x="8955640" y="964899"/>
            <a:ext cx="1647648" cy="1658819"/>
          </a:xfrm>
          <a:prstGeom prst="rect">
            <a:avLst/>
          </a:prstGeom>
          <a:effectLst>
            <a:softEdge rad="0"/>
          </a:effectLst>
        </p:spPr>
      </p:pic>
      <p:pic>
        <p:nvPicPr>
          <p:cNvPr id="18" name="Grafik 17">
            <a:extLst>
              <a:ext uri="{FF2B5EF4-FFF2-40B4-BE49-F238E27FC236}">
                <a16:creationId xmlns:a16="http://schemas.microsoft.com/office/drawing/2014/main" id="{2D0E44C3-77C0-5847-89FB-58CCFC2EA7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5783" y="933570"/>
            <a:ext cx="2011718" cy="1760834"/>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348CA887-FC0C-3A47-A6AD-053550AAE4AF}"/>
                  </a:ext>
                </a:extLst>
              </p14:cNvPr>
              <p14:cNvContentPartPr/>
              <p14:nvPr/>
            </p14:nvContentPartPr>
            <p14:xfrm>
              <a:off x="6491500" y="269320"/>
              <a:ext cx="4246560" cy="2808360"/>
            </p14:xfrm>
          </p:contentPart>
        </mc:Choice>
        <mc:Fallback xmlns="">
          <p:pic>
            <p:nvPicPr>
              <p:cNvPr id="8" name="Freihand 7">
                <a:extLst>
                  <a:ext uri="{FF2B5EF4-FFF2-40B4-BE49-F238E27FC236}">
                    <a16:creationId xmlns:a16="http://schemas.microsoft.com/office/drawing/2014/main" id="{348CA887-FC0C-3A47-A6AD-053550AAE4AF}"/>
                  </a:ext>
                </a:extLst>
              </p:cNvPr>
              <p:cNvPicPr/>
              <p:nvPr/>
            </p:nvPicPr>
            <p:blipFill>
              <a:blip r:embed="rId6"/>
              <a:stretch>
                <a:fillRect/>
              </a:stretch>
            </p:blipFill>
            <p:spPr>
              <a:xfrm>
                <a:off x="6482500" y="260320"/>
                <a:ext cx="4264200" cy="2826000"/>
              </a:xfrm>
              <a:prstGeom prst="rect">
                <a:avLst/>
              </a:prstGeom>
            </p:spPr>
          </p:pic>
        </mc:Fallback>
      </mc:AlternateContent>
      <p:sp>
        <p:nvSpPr>
          <p:cNvPr id="11" name="Textfeld 10">
            <a:extLst>
              <a:ext uri="{FF2B5EF4-FFF2-40B4-BE49-F238E27FC236}">
                <a16:creationId xmlns:a16="http://schemas.microsoft.com/office/drawing/2014/main" id="{86EC3A71-5533-D14A-A2C2-889EC289CA84}"/>
              </a:ext>
            </a:extLst>
          </p:cNvPr>
          <p:cNvSpPr txBox="1"/>
          <p:nvPr/>
        </p:nvSpPr>
        <p:spPr>
          <a:xfrm rot="395107">
            <a:off x="6018528" y="2089693"/>
            <a:ext cx="5192501" cy="3693319"/>
          </a:xfrm>
          <a:prstGeom prst="rect">
            <a:avLst/>
          </a:prstGeom>
          <a:solidFill>
            <a:srgbClr val="FFC000"/>
          </a:solidFill>
        </p:spPr>
        <p:txBody>
          <a:bodyPr wrap="square" rtlCol="0">
            <a:spAutoFit/>
          </a:bodyPr>
          <a:lstStyle/>
          <a:p>
            <a:r>
              <a:rPr lang="de-DE" dirty="0">
                <a:solidFill>
                  <a:schemeClr val="accent1"/>
                </a:solidFill>
              </a:rPr>
              <a:t>„Wer mehr </a:t>
            </a:r>
            <a:r>
              <a:rPr lang="de-DE" dirty="0" err="1">
                <a:solidFill>
                  <a:schemeClr val="accent1"/>
                </a:solidFill>
              </a:rPr>
              <a:t>weiss</a:t>
            </a:r>
            <a:r>
              <a:rPr lang="de-DE" dirty="0">
                <a:solidFill>
                  <a:schemeClr val="accent1"/>
                </a:solidFill>
              </a:rPr>
              <a:t>, kriegt den besseren Preis.“</a:t>
            </a:r>
          </a:p>
          <a:p>
            <a:endParaRPr lang="de-DE" dirty="0">
              <a:solidFill>
                <a:schemeClr val="accent1"/>
              </a:solidFill>
            </a:endParaRPr>
          </a:p>
          <a:p>
            <a:r>
              <a:rPr lang="de-DE" dirty="0">
                <a:solidFill>
                  <a:schemeClr val="accent1"/>
                </a:solidFill>
              </a:rPr>
              <a:t>85% der Verhandlungszeit ist gute Vorbereitung</a:t>
            </a:r>
          </a:p>
          <a:p>
            <a:endParaRPr lang="de-DE" dirty="0">
              <a:solidFill>
                <a:schemeClr val="accent1"/>
              </a:solidFill>
            </a:endParaRPr>
          </a:p>
          <a:p>
            <a:r>
              <a:rPr lang="de-DE" dirty="0">
                <a:solidFill>
                  <a:schemeClr val="accent1"/>
                </a:solidFill>
              </a:rPr>
              <a:t>Einkaufserfolge nach Innen verkaufen !!!</a:t>
            </a:r>
          </a:p>
          <a:p>
            <a:endParaRPr lang="de-DE" dirty="0">
              <a:solidFill>
                <a:schemeClr val="accent1"/>
              </a:solidFill>
            </a:endParaRPr>
          </a:p>
          <a:p>
            <a:r>
              <a:rPr lang="de-DE" dirty="0">
                <a:solidFill>
                  <a:schemeClr val="accent1"/>
                </a:solidFill>
              </a:rPr>
              <a:t>Erfolgsmessung </a:t>
            </a:r>
          </a:p>
          <a:p>
            <a:r>
              <a:rPr lang="de-DE" dirty="0">
                <a:solidFill>
                  <a:schemeClr val="accent1"/>
                </a:solidFill>
              </a:rPr>
              <a:t>- Einkaufsergebnis (vom Angebot bis zum Abschluss)</a:t>
            </a:r>
          </a:p>
          <a:p>
            <a:r>
              <a:rPr lang="de-DE" dirty="0">
                <a:solidFill>
                  <a:schemeClr val="accent1"/>
                </a:solidFill>
              </a:rPr>
              <a:t>- Einkaufseinsparung (im Vergleich zum Vorjahr)</a:t>
            </a:r>
          </a:p>
          <a:p>
            <a:r>
              <a:rPr lang="de-DE" dirty="0">
                <a:solidFill>
                  <a:schemeClr val="accent1"/>
                </a:solidFill>
              </a:rPr>
              <a:t>- Kostenvermeidung (abgewehrte Preiserhöhung)</a:t>
            </a:r>
          </a:p>
          <a:p>
            <a:r>
              <a:rPr lang="de-DE" dirty="0">
                <a:solidFill>
                  <a:schemeClr val="accent1"/>
                </a:solidFill>
              </a:rPr>
              <a:t>- Gegenläufer (= negative Einkaufseinsparung)</a:t>
            </a:r>
          </a:p>
          <a:p>
            <a:pPr marL="285750" indent="-285750">
              <a:buFontTx/>
              <a:buChar char="-"/>
            </a:pPr>
            <a:endParaRPr lang="de-DE" dirty="0">
              <a:solidFill>
                <a:schemeClr val="accent1"/>
              </a:solidFill>
            </a:endParaRPr>
          </a:p>
          <a:p>
            <a:r>
              <a:rPr lang="de-DE" dirty="0">
                <a:solidFill>
                  <a:schemeClr val="accent1"/>
                </a:solidFill>
              </a:rPr>
              <a:t>Einkaufsprozesse (SAP vs. Toilettenpapier)</a:t>
            </a:r>
          </a:p>
        </p:txBody>
      </p:sp>
    </p:spTree>
    <p:extLst>
      <p:ext uri="{BB962C8B-B14F-4D97-AF65-F5344CB8AC3E}">
        <p14:creationId xmlns:p14="http://schemas.microsoft.com/office/powerpoint/2010/main" val="374652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el 1">
            <a:extLst>
              <a:ext uri="{FF2B5EF4-FFF2-40B4-BE49-F238E27FC236}">
                <a16:creationId xmlns:a16="http://schemas.microsoft.com/office/drawing/2014/main" id="{46FE25A1-E7D8-A74F-8FC1-DD57440CA622}"/>
              </a:ext>
            </a:extLst>
          </p:cNvPr>
          <p:cNvSpPr txBox="1">
            <a:spLocks noGrp="1"/>
          </p:cNvSpPr>
          <p:nvPr>
            <p:ph idx="1"/>
          </p:nvPr>
        </p:nvSpPr>
        <p:spPr>
          <a:xfrm>
            <a:off x="6205538" y="738619"/>
            <a:ext cx="4976812" cy="1249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und was sagen SIE?</a:t>
            </a:r>
          </a:p>
        </p:txBody>
      </p:sp>
      <p:sp>
        <p:nvSpPr>
          <p:cNvPr id="11" name="Untertitel 8">
            <a:extLst>
              <a:ext uri="{FF2B5EF4-FFF2-40B4-BE49-F238E27FC236}">
                <a16:creationId xmlns:a16="http://schemas.microsoft.com/office/drawing/2014/main" id="{8FECC402-1252-794C-AA69-0289DB46F7E8}"/>
              </a:ext>
            </a:extLst>
          </p:cNvPr>
          <p:cNvSpPr txBox="1">
            <a:spLocks/>
          </p:cNvSpPr>
          <p:nvPr/>
        </p:nvSpPr>
        <p:spPr>
          <a:xfrm>
            <a:off x="6096000" y="3641012"/>
            <a:ext cx="5407249" cy="2645488"/>
          </a:xfrm>
          <a:prstGeom prst="rect">
            <a:avLst/>
          </a:prstGeom>
          <a:solidFill>
            <a:srgbClr val="0070C0"/>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solidFill>
                  <a:srgbClr val="FFFF00"/>
                </a:solidFill>
              </a:rPr>
              <a:t>Ich danke Ihnen für die Aufmerksamkeit </a:t>
            </a:r>
          </a:p>
          <a:p>
            <a:pPr marL="0" indent="0" algn="ctr">
              <a:buNone/>
            </a:pPr>
            <a:r>
              <a:rPr lang="de-DE" sz="2000" dirty="0">
                <a:solidFill>
                  <a:srgbClr val="FFFF00"/>
                </a:solidFill>
              </a:rPr>
              <a:t>Wünsche Ihnen eine gesegnete Weihnachtszeit</a:t>
            </a:r>
          </a:p>
          <a:p>
            <a:pPr marL="0" indent="0" algn="ctr">
              <a:buNone/>
            </a:pPr>
            <a:r>
              <a:rPr lang="de-DE" sz="2000" dirty="0">
                <a:solidFill>
                  <a:srgbClr val="FFFF00"/>
                </a:solidFill>
              </a:rPr>
              <a:t>Stehe Ihnen für Fragen zur Verfügung</a:t>
            </a:r>
          </a:p>
          <a:p>
            <a:pPr marL="0" indent="0" algn="ctr">
              <a:buNone/>
            </a:pPr>
            <a:r>
              <a:rPr lang="de-DE" sz="2000" dirty="0">
                <a:solidFill>
                  <a:srgbClr val="FFFF00"/>
                </a:solidFill>
              </a:rPr>
              <a:t>Gerne auch später unter: </a:t>
            </a:r>
            <a:r>
              <a:rPr lang="de-DE" sz="2000" dirty="0" err="1">
                <a:solidFill>
                  <a:srgbClr val="FFFF00"/>
                </a:solidFill>
              </a:rPr>
              <a:t>udo@reinersdorff.de</a:t>
            </a:r>
            <a:endParaRPr lang="de-DE" sz="2000" dirty="0">
              <a:solidFill>
                <a:srgbClr val="FFFF00"/>
              </a:solidFill>
            </a:endParaRPr>
          </a:p>
        </p:txBody>
      </p:sp>
      <p:pic>
        <p:nvPicPr>
          <p:cNvPr id="13" name="Grafik 12">
            <a:extLst>
              <a:ext uri="{FF2B5EF4-FFF2-40B4-BE49-F238E27FC236}">
                <a16:creationId xmlns:a16="http://schemas.microsoft.com/office/drawing/2014/main" id="{0E4EE76E-C3FD-9049-A1F1-0488038285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60726">
            <a:off x="352759" y="2295680"/>
            <a:ext cx="4200966" cy="2307266"/>
          </a:xfrm>
          <a:prstGeom prst="rect">
            <a:avLst/>
          </a:prstGeom>
        </p:spPr>
      </p:pic>
    </p:spTree>
    <p:extLst>
      <p:ext uri="{BB962C8B-B14F-4D97-AF65-F5344CB8AC3E}">
        <p14:creationId xmlns:p14="http://schemas.microsoft.com/office/powerpoint/2010/main" val="171881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ppt_w</p:attrName>
                                        </p:attrNameLst>
                                      </p:cBhvr>
                                      <p:tavLst>
                                        <p:tav tm="0" fmla="#ppt_w*sin(2.5*pi*$)">
                                          <p:val>
                                            <p:fltVal val="0"/>
                                          </p:val>
                                        </p:tav>
                                        <p:tav tm="100000">
                                          <p:val>
                                            <p:fltVal val="1"/>
                                          </p:val>
                                        </p:tav>
                                      </p:tavLst>
                                    </p:anim>
                                    <p:anim calcmode="lin" valueType="num">
                                      <p:cBhvr>
                                        <p:cTn id="1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04938-D887-5244-8D32-5A9C86A1CD0C}"/>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41CFB33-3C80-0B46-A975-B268600489DE}"/>
              </a:ext>
            </a:extLst>
          </p:cNvPr>
          <p:cNvSpPr>
            <a:spLocks noGrp="1"/>
          </p:cNvSpPr>
          <p:nvPr>
            <p:ph idx="1"/>
          </p:nvPr>
        </p:nvSpPr>
        <p:spPr/>
        <p:txBody>
          <a:bodyPr anchor="ctr" anchorCtr="0"/>
          <a:lstStyle/>
          <a:p>
            <a:pPr marL="0" indent="0" algn="ctr">
              <a:buNone/>
            </a:pPr>
            <a:r>
              <a:rPr lang="de-DE" dirty="0"/>
              <a:t>ENDE</a:t>
            </a:r>
          </a:p>
          <a:p>
            <a:pPr marL="0" indent="0">
              <a:buNone/>
            </a:pPr>
            <a:endParaRPr lang="de-DE" dirty="0"/>
          </a:p>
        </p:txBody>
      </p:sp>
    </p:spTree>
    <p:extLst>
      <p:ext uri="{BB962C8B-B14F-4D97-AF65-F5344CB8AC3E}">
        <p14:creationId xmlns:p14="http://schemas.microsoft.com/office/powerpoint/2010/main" val="401230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606C9-18DE-EA43-A8B6-703AECB05DD5}"/>
              </a:ext>
            </a:extLst>
          </p:cNvPr>
          <p:cNvSpPr>
            <a:spLocks noGrp="1"/>
          </p:cNvSpPr>
          <p:nvPr>
            <p:ph type="title"/>
          </p:nvPr>
        </p:nvSpPr>
        <p:spPr/>
        <p:txBody>
          <a:bodyPr/>
          <a:lstStyle/>
          <a:p>
            <a:r>
              <a:rPr lang="de-DE" dirty="0"/>
              <a:t>Ich bin Udo von Reinersdorff</a:t>
            </a:r>
          </a:p>
        </p:txBody>
      </p:sp>
      <p:sp>
        <p:nvSpPr>
          <p:cNvPr id="7" name="Textfeld 6">
            <a:extLst>
              <a:ext uri="{FF2B5EF4-FFF2-40B4-BE49-F238E27FC236}">
                <a16:creationId xmlns:a16="http://schemas.microsoft.com/office/drawing/2014/main" id="{A70851B6-4C34-9A4C-B9B4-A90A145595A2}"/>
              </a:ext>
            </a:extLst>
          </p:cNvPr>
          <p:cNvSpPr txBox="1"/>
          <p:nvPr/>
        </p:nvSpPr>
        <p:spPr>
          <a:xfrm>
            <a:off x="7971432" y="1397675"/>
            <a:ext cx="2667805" cy="2031325"/>
          </a:xfrm>
          <a:prstGeom prst="rect">
            <a:avLst/>
          </a:prstGeom>
          <a:noFill/>
        </p:spPr>
        <p:txBody>
          <a:bodyPr wrap="square" rtlCol="0">
            <a:spAutoFit/>
          </a:bodyPr>
          <a:lstStyle/>
          <a:p>
            <a:r>
              <a:rPr lang="de-DE" b="1" dirty="0"/>
              <a:t>Ausbildungen</a:t>
            </a:r>
          </a:p>
          <a:p>
            <a:pPr marL="285750" indent="-285750">
              <a:buFont typeface="Arial" panose="020B0604020202020204" pitchFamily="34" charset="0"/>
              <a:buChar char="•"/>
            </a:pPr>
            <a:r>
              <a:rPr lang="de-DE" dirty="0"/>
              <a:t>Industriekaufmann,</a:t>
            </a:r>
            <a:br>
              <a:rPr lang="de-DE" dirty="0"/>
            </a:br>
            <a:r>
              <a:rPr lang="de-DE" dirty="0"/>
              <a:t>Buderus AG, Apr. 1984</a:t>
            </a:r>
          </a:p>
          <a:p>
            <a:pPr marL="285750" indent="-285750">
              <a:buFont typeface="Arial" panose="020B0604020202020204" pitchFamily="34" charset="0"/>
              <a:buChar char="•"/>
            </a:pPr>
            <a:r>
              <a:rPr lang="de-DE" dirty="0" err="1"/>
              <a:t>Refa</a:t>
            </a:r>
            <a:r>
              <a:rPr lang="de-DE" dirty="0"/>
              <a:t>-Sachbearbeiter, </a:t>
            </a:r>
            <a:br>
              <a:rPr lang="de-DE" dirty="0"/>
            </a:br>
            <a:r>
              <a:rPr lang="de-DE" dirty="0" err="1"/>
              <a:t>Refa</a:t>
            </a:r>
            <a:r>
              <a:rPr lang="de-DE" dirty="0"/>
              <a:t> Institut, 1991</a:t>
            </a:r>
          </a:p>
          <a:p>
            <a:pPr marL="285750" indent="-285750">
              <a:buFont typeface="Arial" panose="020B0604020202020204" pitchFamily="34" charset="0"/>
              <a:buChar char="•"/>
            </a:pPr>
            <a:r>
              <a:rPr lang="de-DE" dirty="0"/>
              <a:t>Dipl. Kaufmann, Uni Nürnberg, 1993</a:t>
            </a:r>
          </a:p>
        </p:txBody>
      </p:sp>
      <p:sp>
        <p:nvSpPr>
          <p:cNvPr id="8" name="Textfeld 7">
            <a:extLst>
              <a:ext uri="{FF2B5EF4-FFF2-40B4-BE49-F238E27FC236}">
                <a16:creationId xmlns:a16="http://schemas.microsoft.com/office/drawing/2014/main" id="{2FB85CDF-8FA5-4143-B591-F07440B6CB83}"/>
              </a:ext>
            </a:extLst>
          </p:cNvPr>
          <p:cNvSpPr txBox="1"/>
          <p:nvPr/>
        </p:nvSpPr>
        <p:spPr>
          <a:xfrm>
            <a:off x="838200" y="1487478"/>
            <a:ext cx="3037114" cy="3970318"/>
          </a:xfrm>
          <a:prstGeom prst="rect">
            <a:avLst/>
          </a:prstGeom>
          <a:noFill/>
        </p:spPr>
        <p:txBody>
          <a:bodyPr wrap="square" rtlCol="0">
            <a:spAutoFit/>
          </a:bodyPr>
          <a:lstStyle/>
          <a:p>
            <a:r>
              <a:rPr lang="de-DE" b="1" dirty="0"/>
              <a:t>Karrierepfad</a:t>
            </a:r>
          </a:p>
          <a:p>
            <a:pPr marL="285750" indent="-285750">
              <a:buFont typeface="Arial" panose="020B0604020202020204" pitchFamily="34" charset="0"/>
              <a:buChar char="•"/>
            </a:pPr>
            <a:r>
              <a:rPr lang="de-DE" dirty="0"/>
              <a:t>Schöller Eiscreme,</a:t>
            </a:r>
            <a:br>
              <a:rPr lang="de-DE" dirty="0"/>
            </a:br>
            <a:r>
              <a:rPr lang="de-DE" dirty="0"/>
              <a:t>Assistent kfm. Geschäftsführer</a:t>
            </a:r>
          </a:p>
          <a:p>
            <a:pPr marL="285750" indent="-285750">
              <a:buFont typeface="Arial" panose="020B0604020202020204" pitchFamily="34" charset="0"/>
              <a:buChar char="•"/>
            </a:pPr>
            <a:r>
              <a:rPr lang="de-DE" dirty="0" err="1"/>
              <a:t>Löblein</a:t>
            </a:r>
            <a:r>
              <a:rPr lang="de-DE" dirty="0"/>
              <a:t>,</a:t>
            </a:r>
            <a:br>
              <a:rPr lang="de-DE" dirty="0"/>
            </a:br>
            <a:r>
              <a:rPr lang="de-DE" dirty="0"/>
              <a:t>Controlling-Leiter</a:t>
            </a:r>
          </a:p>
          <a:p>
            <a:pPr marL="285750" indent="-285750">
              <a:buFont typeface="Arial" panose="020B0604020202020204" pitchFamily="34" charset="0"/>
              <a:buChar char="•"/>
            </a:pPr>
            <a:r>
              <a:rPr lang="de-DE" dirty="0" err="1"/>
              <a:t>Ursa</a:t>
            </a:r>
            <a:r>
              <a:rPr lang="de-DE" dirty="0"/>
              <a:t>,</a:t>
            </a:r>
            <a:br>
              <a:rPr lang="de-DE" dirty="0"/>
            </a:br>
            <a:r>
              <a:rPr lang="de-DE" dirty="0"/>
              <a:t>CO-Leiter., CFO in </a:t>
            </a:r>
            <a:r>
              <a:rPr lang="de-DE" dirty="0" err="1"/>
              <a:t>Slowenien+Russia</a:t>
            </a:r>
            <a:endParaRPr lang="de-DE" dirty="0"/>
          </a:p>
          <a:p>
            <a:pPr marL="285750" indent="-285750">
              <a:buFont typeface="Arial" panose="020B0604020202020204" pitchFamily="34" charset="0"/>
              <a:buChar char="•"/>
            </a:pPr>
            <a:r>
              <a:rPr lang="de-DE" dirty="0" err="1"/>
              <a:t>Ploucquet</a:t>
            </a:r>
            <a:r>
              <a:rPr lang="de-DE" dirty="0"/>
              <a:t>,</a:t>
            </a:r>
            <a:br>
              <a:rPr lang="de-DE" dirty="0"/>
            </a:br>
            <a:r>
              <a:rPr lang="de-DE" dirty="0"/>
              <a:t>Kfm. Geschäftsführer</a:t>
            </a:r>
          </a:p>
          <a:p>
            <a:pPr marL="285750" indent="-285750">
              <a:buFont typeface="Arial" panose="020B0604020202020204" pitchFamily="34" charset="0"/>
              <a:buChar char="•"/>
            </a:pPr>
            <a:r>
              <a:rPr lang="de-DE" dirty="0" err="1"/>
              <a:t>Handtmann</a:t>
            </a:r>
            <a:r>
              <a:rPr lang="de-DE" dirty="0"/>
              <a:t>,</a:t>
            </a:r>
            <a:br>
              <a:rPr lang="de-DE" dirty="0"/>
            </a:br>
            <a:r>
              <a:rPr lang="de-DE" dirty="0"/>
              <a:t>Kfm. Geschäftsführer</a:t>
            </a:r>
          </a:p>
          <a:p>
            <a:endParaRPr lang="de-DE" dirty="0"/>
          </a:p>
        </p:txBody>
      </p:sp>
      <p:sp>
        <p:nvSpPr>
          <p:cNvPr id="10" name="Textfeld 9">
            <a:extLst>
              <a:ext uri="{FF2B5EF4-FFF2-40B4-BE49-F238E27FC236}">
                <a16:creationId xmlns:a16="http://schemas.microsoft.com/office/drawing/2014/main" id="{1CF73FF9-CD0D-E54D-8D59-AB397604FAA8}"/>
              </a:ext>
            </a:extLst>
          </p:cNvPr>
          <p:cNvSpPr txBox="1"/>
          <p:nvPr/>
        </p:nvSpPr>
        <p:spPr>
          <a:xfrm>
            <a:off x="7971432" y="3606977"/>
            <a:ext cx="2667805" cy="2031325"/>
          </a:xfrm>
          <a:prstGeom prst="rect">
            <a:avLst/>
          </a:prstGeom>
          <a:noFill/>
        </p:spPr>
        <p:txBody>
          <a:bodyPr wrap="square" rtlCol="0">
            <a:spAutoFit/>
          </a:bodyPr>
          <a:lstStyle/>
          <a:p>
            <a:r>
              <a:rPr lang="de-DE" b="1" dirty="0"/>
              <a:t>Privat</a:t>
            </a:r>
          </a:p>
          <a:p>
            <a:pPr marL="285750" indent="-285750">
              <a:buFont typeface="Arial" panose="020B0604020202020204" pitchFamily="34" charset="0"/>
              <a:buChar char="•"/>
            </a:pPr>
            <a:r>
              <a:rPr lang="de-DE" dirty="0"/>
              <a:t>Verheiratet (glücklich)</a:t>
            </a:r>
          </a:p>
          <a:p>
            <a:pPr marL="285750" indent="-285750">
              <a:buFont typeface="Arial" panose="020B0604020202020204" pitchFamily="34" charset="0"/>
              <a:buChar char="•"/>
            </a:pPr>
            <a:r>
              <a:rPr lang="de-DE" dirty="0"/>
              <a:t>Vater (dankbar)</a:t>
            </a:r>
          </a:p>
          <a:p>
            <a:pPr marL="285750" indent="-285750">
              <a:buFont typeface="Arial" panose="020B0604020202020204" pitchFamily="34" charset="0"/>
              <a:buChar char="•"/>
            </a:pPr>
            <a:r>
              <a:rPr lang="de-DE" dirty="0"/>
              <a:t>Engagiert (ehrenamtlich)</a:t>
            </a:r>
          </a:p>
          <a:p>
            <a:pPr marL="285750" indent="-285750">
              <a:buFont typeface="Arial" panose="020B0604020202020204" pitchFamily="34" charset="0"/>
              <a:buChar char="•"/>
            </a:pPr>
            <a:r>
              <a:rPr lang="de-DE" dirty="0"/>
              <a:t>Sport (laufen aktiv, Fußball passiv)</a:t>
            </a:r>
          </a:p>
        </p:txBody>
      </p:sp>
      <p:pic>
        <p:nvPicPr>
          <p:cNvPr id="11" name="Grafik 10">
            <a:extLst>
              <a:ext uri="{FF2B5EF4-FFF2-40B4-BE49-F238E27FC236}">
                <a16:creationId xmlns:a16="http://schemas.microsoft.com/office/drawing/2014/main" id="{587F4108-9B5D-2E44-B148-60C8DE1CEA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96855" y="1385894"/>
            <a:ext cx="3037902" cy="4695598"/>
          </a:xfrm>
          <a:prstGeom prst="rect">
            <a:avLst/>
          </a:prstGeom>
          <a:effectLst>
            <a:softEdge rad="127000"/>
          </a:effectLst>
        </p:spPr>
      </p:pic>
      <p:sp>
        <p:nvSpPr>
          <p:cNvPr id="13" name="Textfeld 12">
            <a:extLst>
              <a:ext uri="{FF2B5EF4-FFF2-40B4-BE49-F238E27FC236}">
                <a16:creationId xmlns:a16="http://schemas.microsoft.com/office/drawing/2014/main" id="{E9CEC461-32C6-4149-8CD0-AA35B83FAA43}"/>
              </a:ext>
            </a:extLst>
          </p:cNvPr>
          <p:cNvSpPr txBox="1"/>
          <p:nvPr/>
        </p:nvSpPr>
        <p:spPr>
          <a:xfrm rot="21052176">
            <a:off x="4956068" y="3468476"/>
            <a:ext cx="1769147" cy="2308324"/>
          </a:xfrm>
          <a:prstGeom prst="rect">
            <a:avLst/>
          </a:prstGeom>
          <a:gradFill>
            <a:gsLst>
              <a:gs pos="0">
                <a:schemeClr val="accent1">
                  <a:alpha val="0"/>
                  <a:lumMod val="75000"/>
                  <a:lumOff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wrap="square" rtlCol="0">
            <a:spAutoFit/>
          </a:bodyPr>
          <a:lstStyle/>
          <a:p>
            <a:pPr algn="ctr"/>
            <a:r>
              <a:rPr lang="de-DE" dirty="0">
                <a:solidFill>
                  <a:schemeClr val="accent2"/>
                </a:solidFill>
              </a:rPr>
              <a:t>PERSÖNLICH</a:t>
            </a:r>
          </a:p>
          <a:p>
            <a:pPr algn="ctr"/>
            <a:endParaRPr lang="de-DE" dirty="0">
              <a:solidFill>
                <a:schemeClr val="accent2"/>
              </a:solidFill>
            </a:endParaRPr>
          </a:p>
          <a:p>
            <a:pPr algn="ctr"/>
            <a:r>
              <a:rPr lang="de-DE" dirty="0">
                <a:solidFill>
                  <a:schemeClr val="accent2"/>
                </a:solidFill>
              </a:rPr>
              <a:t>AUTHENTISCH</a:t>
            </a:r>
          </a:p>
          <a:p>
            <a:pPr algn="ctr"/>
            <a:endParaRPr lang="de-DE" dirty="0">
              <a:solidFill>
                <a:schemeClr val="accent2"/>
              </a:solidFill>
            </a:endParaRPr>
          </a:p>
          <a:p>
            <a:pPr algn="ctr"/>
            <a:r>
              <a:rPr lang="de-DE" dirty="0">
                <a:solidFill>
                  <a:schemeClr val="accent2"/>
                </a:solidFill>
              </a:rPr>
              <a:t>EMOTIONAL</a:t>
            </a:r>
          </a:p>
          <a:p>
            <a:pPr algn="ctr"/>
            <a:endParaRPr lang="de-DE" dirty="0">
              <a:solidFill>
                <a:schemeClr val="accent2"/>
              </a:solidFill>
            </a:endParaRPr>
          </a:p>
          <a:p>
            <a:pPr algn="ctr"/>
            <a:r>
              <a:rPr lang="de-DE" dirty="0">
                <a:solidFill>
                  <a:schemeClr val="accent2"/>
                </a:solidFill>
              </a:rPr>
              <a:t>VERTRAUENS-VOLL</a:t>
            </a:r>
          </a:p>
        </p:txBody>
      </p:sp>
      <p:pic>
        <p:nvPicPr>
          <p:cNvPr id="9" name="Grafik 8">
            <a:extLst>
              <a:ext uri="{FF2B5EF4-FFF2-40B4-BE49-F238E27FC236}">
                <a16:creationId xmlns:a16="http://schemas.microsoft.com/office/drawing/2014/main" id="{9EDF00BA-B6F2-2C43-857A-F4736B33CCEC}"/>
              </a:ext>
            </a:extLst>
          </p:cNvPr>
          <p:cNvPicPr>
            <a:picLocks noChangeAspect="1"/>
          </p:cNvPicPr>
          <p:nvPr/>
        </p:nvPicPr>
        <p:blipFill>
          <a:blip r:embed="rId3">
            <a:duotone>
              <a:prstClr val="black"/>
              <a:schemeClr val="accent2">
                <a:tint val="45000"/>
                <a:satMod val="400000"/>
              </a:schemeClr>
            </a:duotone>
            <a:alphaModFix amt="85000"/>
          </a:blip>
          <a:stretch>
            <a:fillRect/>
          </a:stretch>
        </p:blipFill>
        <p:spPr>
          <a:xfrm>
            <a:off x="920845" y="5696668"/>
            <a:ext cx="10452100" cy="825500"/>
          </a:xfrm>
          <a:prstGeom prst="rect">
            <a:avLst/>
          </a:prstGeom>
        </p:spPr>
      </p:pic>
    </p:spTree>
    <p:extLst>
      <p:ext uri="{BB962C8B-B14F-4D97-AF65-F5344CB8AC3E}">
        <p14:creationId xmlns:p14="http://schemas.microsoft.com/office/powerpoint/2010/main" val="405754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ppt_w</p:attrName>
                                        </p:attrNameLst>
                                      </p:cBhvr>
                                      <p:tavLst>
                                        <p:tav tm="0" fmla="#ppt_w*sin(2.5*pi*$)">
                                          <p:val>
                                            <p:fltVal val="0"/>
                                          </p:val>
                                        </p:tav>
                                        <p:tav tm="100000">
                                          <p:val>
                                            <p:fltVal val="1"/>
                                          </p:val>
                                        </p:tav>
                                      </p:tavLst>
                                    </p:anim>
                                    <p:anim calcmode="lin" valueType="num">
                                      <p:cBhvr>
                                        <p:cTn id="2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4B1638-A4D0-A243-8E01-2F81849CC7A8}"/>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8E8C9468-5B14-A845-81E9-7389E0D8AF1D}"/>
              </a:ext>
            </a:extLst>
          </p:cNvPr>
          <p:cNvSpPr>
            <a:spLocks noGrp="1"/>
          </p:cNvSpPr>
          <p:nvPr>
            <p:ph idx="1"/>
          </p:nvPr>
        </p:nvSpPr>
        <p:spPr/>
        <p:txBody>
          <a:bodyPr/>
          <a:lstStyle/>
          <a:p>
            <a:r>
              <a:rPr lang="de-DE" dirty="0"/>
              <a:t>Der Begriff </a:t>
            </a:r>
            <a:r>
              <a:rPr lang="de-DE" b="1" dirty="0"/>
              <a:t>Einkauf</a:t>
            </a:r>
            <a:r>
              <a:rPr lang="de-DE" dirty="0"/>
              <a:t> bezog sich in der </a:t>
            </a:r>
            <a:r>
              <a:rPr lang="de-DE" dirty="0">
                <a:hlinkClick r:id="rId2" tooltip="Betriebswirtschaftslehre"/>
              </a:rPr>
              <a:t>Betriebswirtschaftslehre</a:t>
            </a:r>
            <a:r>
              <a:rPr lang="de-DE" dirty="0"/>
              <a:t> ursprünglich auf die operativen Tätigkeiten zur Versorgung eines </a:t>
            </a:r>
            <a:r>
              <a:rPr lang="de-DE" dirty="0">
                <a:hlinkClick r:id="rId3" tooltip="Unternehmen"/>
              </a:rPr>
              <a:t>Unternehmens</a:t>
            </a:r>
            <a:r>
              <a:rPr lang="de-DE" dirty="0"/>
              <a:t> mit </a:t>
            </a:r>
            <a:r>
              <a:rPr lang="de-DE" dirty="0">
                <a:hlinkClick r:id="rId4" tooltip="Gut (Wirtschaftswissenschaft)"/>
              </a:rPr>
              <a:t>Gütern</a:t>
            </a:r>
            <a:r>
              <a:rPr lang="de-DE" dirty="0"/>
              <a:t> und </a:t>
            </a:r>
            <a:r>
              <a:rPr lang="de-DE" dirty="0">
                <a:hlinkClick r:id="rId5" tooltip="Dienstleistung"/>
              </a:rPr>
              <a:t>Dienstleistungen</a:t>
            </a:r>
            <a:r>
              <a:rPr lang="de-DE" dirty="0"/>
              <a:t>, die zur Durchführung des </a:t>
            </a:r>
            <a:r>
              <a:rPr lang="de-DE" dirty="0">
                <a:hlinkClick r:id="rId6" tooltip="Produktionsprozess"/>
              </a:rPr>
              <a:t>Produktionsprozesses</a:t>
            </a:r>
            <a:r>
              <a:rPr lang="de-DE" dirty="0"/>
              <a:t> oder der </a:t>
            </a:r>
            <a:r>
              <a:rPr lang="de-DE" dirty="0">
                <a:hlinkClick r:id="rId7" tooltip="Handel"/>
              </a:rPr>
              <a:t>Handelsfunktion</a:t>
            </a:r>
            <a:r>
              <a:rPr lang="de-DE" dirty="0"/>
              <a:t> benötigt und von diesem Unternehmen nicht selbst hergestellt werden. Mit zunehmender Bedeutung der Unternehmensfunktion Einkauf werden vermehrt auch strategische Aufgaben unter diesem Begriff zusammengefasst.</a:t>
            </a:r>
          </a:p>
        </p:txBody>
      </p:sp>
    </p:spTree>
    <p:extLst>
      <p:ext uri="{BB962C8B-B14F-4D97-AF65-F5344CB8AC3E}">
        <p14:creationId xmlns:p14="http://schemas.microsoft.com/office/powerpoint/2010/main" val="2568611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3ABC4-21C8-364B-ADC4-10FDFF3BA9A7}"/>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67919D59-F5EE-E948-B0E8-A06FE47CAA45}"/>
              </a:ext>
            </a:extLst>
          </p:cNvPr>
          <p:cNvSpPr>
            <a:spLocks noGrp="1"/>
          </p:cNvSpPr>
          <p:nvPr>
            <p:ph idx="1"/>
          </p:nvPr>
        </p:nvSpPr>
        <p:spPr/>
        <p:txBody>
          <a:bodyPr>
            <a:normAutofit fontScale="92500" lnSpcReduction="10000"/>
          </a:bodyPr>
          <a:lstStyle/>
          <a:p>
            <a:r>
              <a:rPr lang="de-DE" dirty="0"/>
              <a:t>Der Begriff </a:t>
            </a:r>
            <a:r>
              <a:rPr lang="de-DE" b="1" dirty="0"/>
              <a:t>Marketing</a:t>
            </a:r>
            <a:r>
              <a:rPr lang="de-DE" dirty="0"/>
              <a:t> oder (deutsch) </a:t>
            </a:r>
            <a:r>
              <a:rPr lang="de-DE" dirty="0">
                <a:hlinkClick r:id="rId2" tooltip="Absatzwirtschaft"/>
              </a:rPr>
              <a:t>Absatzwirtschaft</a:t>
            </a:r>
            <a:r>
              <a:rPr lang="de-DE" dirty="0"/>
              <a:t> bezeichnet zum einen den Unternehmensbereich, dessen Aufgabe (Funktion) es ist, </a:t>
            </a:r>
            <a:r>
              <a:rPr lang="de-DE" dirty="0">
                <a:hlinkClick r:id="rId3" tooltip="Produkt (Wirtschaft)"/>
              </a:rPr>
              <a:t>Produkte</a:t>
            </a:r>
            <a:r>
              <a:rPr lang="de-DE" dirty="0"/>
              <a:t> und </a:t>
            </a:r>
            <a:r>
              <a:rPr lang="de-DE" dirty="0">
                <a:hlinkClick r:id="rId4" tooltip="Dienstleistung"/>
              </a:rPr>
              <a:t>Dienstleistungen</a:t>
            </a:r>
            <a:r>
              <a:rPr lang="de-DE" dirty="0"/>
              <a:t> zu vermarkten (zum Verkauf anbieten in einer Weise, dass Käufer dieses Angebot als wünschenswert wahrnehmen); zum anderen beschreibt dieser Begriff ein Konzept der </a:t>
            </a:r>
            <a:r>
              <a:rPr lang="de-DE" dirty="0">
                <a:hlinkClick r:id="rId5" tooltip="Ganzheitlichkeit"/>
              </a:rPr>
              <a:t>ganzheitlichen</a:t>
            </a:r>
            <a:r>
              <a:rPr lang="de-DE" dirty="0"/>
              <a:t>, marktorientierten </a:t>
            </a:r>
            <a:r>
              <a:rPr lang="de-DE" dirty="0">
                <a:hlinkClick r:id="rId6" tooltip="Unternehmensführung"/>
              </a:rPr>
              <a:t>Unternehmensführung</a:t>
            </a:r>
            <a:r>
              <a:rPr lang="de-DE" dirty="0"/>
              <a:t> zur Befriedigung der </a:t>
            </a:r>
            <a:r>
              <a:rPr lang="de-DE" dirty="0">
                <a:hlinkClick r:id="rId7" tooltip="Bedürfnis"/>
              </a:rPr>
              <a:t>Bedürfnisse</a:t>
            </a:r>
            <a:r>
              <a:rPr lang="de-DE" dirty="0"/>
              <a:t> und Erwartungen von </a:t>
            </a:r>
            <a:r>
              <a:rPr lang="de-DE" dirty="0">
                <a:hlinkClick r:id="rId8" tooltip="Kunde"/>
              </a:rPr>
              <a:t>Kunden</a:t>
            </a:r>
            <a:r>
              <a:rPr lang="de-DE" dirty="0"/>
              <a:t> und anderen Interessengruppen (</a:t>
            </a:r>
            <a:r>
              <a:rPr lang="de-DE" dirty="0">
                <a:hlinkClick r:id="rId9" tooltip="Stakeholder"/>
              </a:rPr>
              <a:t>Stakeholder</a:t>
            </a:r>
            <a:r>
              <a:rPr lang="de-DE" dirty="0"/>
              <a:t>). Damit entwickelt sich das Marketingverständnis von einer operativen Technik zur Beeinflussung der Kaufentscheidung (</a:t>
            </a:r>
            <a:r>
              <a:rPr lang="de-DE" dirty="0">
                <a:hlinkClick r:id="rId10" tooltip="Marketing-Mix"/>
              </a:rPr>
              <a:t>Marketing-Mix</a:t>
            </a:r>
            <a:r>
              <a:rPr lang="de-DE" dirty="0"/>
              <a:t>-Instrumente) hin zu einer Führungskonzeption, die andere Funktionen wie zum Beispiel Beschaffung, Produktion, Verwaltung und Personal mit einschließt.</a:t>
            </a:r>
            <a:r>
              <a:rPr lang="de-DE" baseline="30000" dirty="0">
                <a:hlinkClick r:id="rId11"/>
              </a:rPr>
              <a:t>[1]</a:t>
            </a:r>
            <a:endParaRPr lang="de-DE" dirty="0"/>
          </a:p>
        </p:txBody>
      </p:sp>
    </p:spTree>
    <p:extLst>
      <p:ext uri="{BB962C8B-B14F-4D97-AF65-F5344CB8AC3E}">
        <p14:creationId xmlns:p14="http://schemas.microsoft.com/office/powerpoint/2010/main" val="837560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3C454-0C80-5E4F-81CB-3CC65238BAB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52ABCE0D-F944-F24B-AD82-3FE76D1B8BB6}"/>
              </a:ext>
            </a:extLst>
          </p:cNvPr>
          <p:cNvSpPr>
            <a:spLocks noGrp="1"/>
          </p:cNvSpPr>
          <p:nvPr>
            <p:ph idx="1"/>
          </p:nvPr>
        </p:nvSpPr>
        <p:spPr/>
        <p:txBody>
          <a:bodyPr>
            <a:normAutofit fontScale="62500" lnSpcReduction="20000"/>
          </a:bodyPr>
          <a:lstStyle/>
          <a:p>
            <a:r>
              <a:rPr lang="de-DE" dirty="0"/>
              <a:t>Die Unternehmensfunktion Einkauf umfasst – je nach Ausprägung in den einzelnen Unternehmen – unter anderem folgende Teilfunktionen:</a:t>
            </a:r>
          </a:p>
          <a:p>
            <a:r>
              <a:rPr lang="de-DE" i="1" dirty="0"/>
              <a:t>Strategischer Einkauf</a:t>
            </a:r>
            <a:endParaRPr lang="de-DE" dirty="0"/>
          </a:p>
          <a:p>
            <a:pPr lvl="1"/>
            <a:r>
              <a:rPr lang="de-DE" dirty="0"/>
              <a:t>Planung und Steuerung der </a:t>
            </a:r>
            <a:r>
              <a:rPr lang="de-DE" dirty="0">
                <a:hlinkClick r:id="rId2" tooltip="Materialkosten"/>
              </a:rPr>
              <a:t>Materialkostenentwicklung</a:t>
            </a:r>
            <a:endParaRPr lang="de-DE" dirty="0"/>
          </a:p>
          <a:p>
            <a:pPr lvl="1"/>
            <a:r>
              <a:rPr lang="de-DE" dirty="0">
                <a:hlinkClick r:id="rId3" tooltip="Beschaffungsmarktforschung"/>
              </a:rPr>
              <a:t>Beschaffungsmarktforschung</a:t>
            </a:r>
            <a:endParaRPr lang="de-DE" dirty="0"/>
          </a:p>
          <a:p>
            <a:pPr lvl="1"/>
            <a:r>
              <a:rPr lang="de-DE" dirty="0"/>
              <a:t>Analyse des Einkaufsverhaltens der Wettbewerber</a:t>
            </a:r>
          </a:p>
          <a:p>
            <a:pPr lvl="1"/>
            <a:r>
              <a:rPr lang="de-DE" dirty="0"/>
              <a:t>Gestaltung der Einkaufsstrategie (Lieferantenanzahl, Vergabestrategien, </a:t>
            </a:r>
            <a:r>
              <a:rPr lang="de-DE" dirty="0">
                <a:hlinkClick r:id="rId4" tooltip="Make-or-Buy"/>
              </a:rPr>
              <a:t>Make-or-Buy</a:t>
            </a:r>
            <a:r>
              <a:rPr lang="de-DE" dirty="0"/>
              <a:t>, </a:t>
            </a:r>
            <a:r>
              <a:rPr lang="de-DE" dirty="0">
                <a:hlinkClick r:id="rId5" tooltip="Dual Sourcing"/>
              </a:rPr>
              <a:t>Dual Sourcing</a:t>
            </a:r>
            <a:r>
              <a:rPr lang="de-DE" dirty="0"/>
              <a:t> etc.)</a:t>
            </a:r>
          </a:p>
          <a:p>
            <a:pPr lvl="1"/>
            <a:r>
              <a:rPr lang="de-DE" dirty="0"/>
              <a:t>Koordination verschiedener Unternehmensteile zur Bündelung von Einkaufsmacht</a:t>
            </a:r>
          </a:p>
          <a:p>
            <a:pPr lvl="1"/>
            <a:r>
              <a:rPr lang="de-DE" dirty="0"/>
              <a:t>Standardisierung (Vereinheitlichung von Bauteilen) zur Volumenbündelung</a:t>
            </a:r>
          </a:p>
          <a:p>
            <a:pPr lvl="1"/>
            <a:r>
              <a:rPr lang="de-DE" dirty="0"/>
              <a:t>Einflussnahme auf Technologieentscheidungen unter Kostengesichtspunkten</a:t>
            </a:r>
          </a:p>
          <a:p>
            <a:pPr lvl="1"/>
            <a:r>
              <a:rPr lang="de-DE" dirty="0">
                <a:hlinkClick r:id="rId6" tooltip="Lieferantenentwicklung"/>
              </a:rPr>
              <a:t>Lieferantenentwicklung</a:t>
            </a:r>
            <a:endParaRPr lang="de-DE" dirty="0"/>
          </a:p>
          <a:p>
            <a:pPr lvl="1"/>
            <a:r>
              <a:rPr lang="de-DE" dirty="0">
                <a:hlinkClick r:id="rId7" tooltip="Lieferantenbewertung"/>
              </a:rPr>
              <a:t>Lieferantenbewertung</a:t>
            </a:r>
            <a:endParaRPr lang="de-DE" dirty="0"/>
          </a:p>
          <a:p>
            <a:pPr lvl="1"/>
            <a:r>
              <a:rPr lang="de-DE" dirty="0"/>
              <a:t>Verhandlung von Preisen und </a:t>
            </a:r>
            <a:r>
              <a:rPr lang="de-DE" dirty="0">
                <a:hlinkClick r:id="rId8" tooltip="Zahlungsbedingung"/>
              </a:rPr>
              <a:t>Zahlungsbedingungen</a:t>
            </a:r>
            <a:r>
              <a:rPr lang="de-DE" dirty="0"/>
              <a:t> mit Lieferanten</a:t>
            </a:r>
          </a:p>
          <a:p>
            <a:r>
              <a:rPr lang="de-DE" i="1" dirty="0"/>
              <a:t>Operativer Einkauf</a:t>
            </a:r>
            <a:endParaRPr lang="de-DE" dirty="0"/>
          </a:p>
          <a:p>
            <a:pPr lvl="1"/>
            <a:r>
              <a:rPr lang="de-DE" dirty="0"/>
              <a:t>Verwaltung von Preisen und Konditionen</a:t>
            </a:r>
          </a:p>
          <a:p>
            <a:pPr lvl="1"/>
            <a:r>
              <a:rPr lang="de-DE" dirty="0"/>
              <a:t>Ausschreibungen von Neuvergaben</a:t>
            </a:r>
          </a:p>
          <a:p>
            <a:pPr lvl="1"/>
            <a:r>
              <a:rPr lang="de-DE" dirty="0"/>
              <a:t>Prüfung und Vergleich von Angeboten</a:t>
            </a:r>
          </a:p>
          <a:p>
            <a:pPr lvl="1"/>
            <a:r>
              <a:rPr lang="de-DE" dirty="0"/>
              <a:t>Gestaltung und Abschluss von Verträgen mit Lieferanten.</a:t>
            </a:r>
          </a:p>
          <a:p>
            <a:endParaRPr lang="de-DE" dirty="0"/>
          </a:p>
        </p:txBody>
      </p:sp>
    </p:spTree>
    <p:extLst>
      <p:ext uri="{BB962C8B-B14F-4D97-AF65-F5344CB8AC3E}">
        <p14:creationId xmlns:p14="http://schemas.microsoft.com/office/powerpoint/2010/main" val="1066334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079DC76-5714-6241-8A0D-0B381BF6FB6D}"/>
              </a:ext>
            </a:extLst>
          </p:cNvPr>
          <p:cNvSpPr/>
          <p:nvPr/>
        </p:nvSpPr>
        <p:spPr>
          <a:xfrm>
            <a:off x="474133" y="0"/>
            <a:ext cx="11717867" cy="7294305"/>
          </a:xfrm>
          <a:prstGeom prst="rect">
            <a:avLst/>
          </a:prstGeom>
        </p:spPr>
        <p:txBody>
          <a:bodyPr wrap="square">
            <a:spAutoFit/>
          </a:bodyPr>
          <a:lstStyle/>
          <a:p>
            <a:r>
              <a:rPr lang="de-DE" dirty="0">
                <a:solidFill>
                  <a:srgbClr val="222222"/>
                </a:solidFill>
                <a:latin typeface="Arial" panose="020B0604020202020204" pitchFamily="34" charset="0"/>
              </a:rPr>
              <a:t>Für die Erfüllung der Aufgaben stehen dem Einkauf verschiedene Instrumente zur Verfügung. Einige Beispiele:</a:t>
            </a:r>
          </a:p>
          <a:p>
            <a:pPr>
              <a:buFont typeface="Arial" panose="020B0604020202020204" pitchFamily="34" charset="0"/>
              <a:buChar char="•"/>
            </a:pPr>
            <a:r>
              <a:rPr lang="de-DE" dirty="0">
                <a:solidFill>
                  <a:srgbClr val="222222"/>
                </a:solidFill>
                <a:latin typeface="Arial" panose="020B0604020202020204" pitchFamily="34" charset="0"/>
              </a:rPr>
              <a:t>Verschiedene Vergabemethoden (z. B. </a:t>
            </a:r>
            <a:r>
              <a:rPr lang="de-DE" dirty="0">
                <a:solidFill>
                  <a:srgbClr val="0B0080"/>
                </a:solidFill>
                <a:latin typeface="Arial" panose="020B0604020202020204" pitchFamily="34" charset="0"/>
                <a:hlinkClick r:id="rId2" tooltip="Auktion"/>
              </a:rPr>
              <a:t>Auktion</a:t>
            </a:r>
            <a:r>
              <a:rPr lang="de-DE" dirty="0">
                <a:solidFill>
                  <a:srgbClr val="222222"/>
                </a:solidFill>
                <a:latin typeface="Arial" panose="020B0604020202020204" pitchFamily="34" charset="0"/>
              </a:rPr>
              <a:t>, umgekehrte (</a:t>
            </a:r>
            <a:r>
              <a:rPr lang="de-DE" dirty="0" err="1">
                <a:solidFill>
                  <a:srgbClr val="222222"/>
                </a:solidFill>
                <a:latin typeface="Arial" panose="020B0604020202020204" pitchFamily="34" charset="0"/>
              </a:rPr>
              <a:t>reverse</a:t>
            </a:r>
            <a:r>
              <a:rPr lang="de-DE" dirty="0">
                <a:solidFill>
                  <a:srgbClr val="222222"/>
                </a:solidFill>
                <a:latin typeface="Arial" panose="020B0604020202020204" pitchFamily="34" charset="0"/>
              </a:rPr>
              <a:t>) Auktion, expressive </a:t>
            </a:r>
            <a:r>
              <a:rPr lang="de-DE" dirty="0" err="1">
                <a:solidFill>
                  <a:srgbClr val="222222"/>
                </a:solidFill>
                <a:latin typeface="Arial" panose="020B0604020202020204" pitchFamily="34" charset="0"/>
              </a:rPr>
              <a:t>Bidding</a:t>
            </a:r>
            <a:r>
              <a:rPr lang="de-DE" dirty="0">
                <a:solidFill>
                  <a:srgbClr val="222222"/>
                </a:solidFill>
                <a:latin typeface="Arial" panose="020B0604020202020204" pitchFamily="34" charset="0"/>
              </a:rPr>
              <a:t>, Konzeptwettbewerb)</a:t>
            </a:r>
          </a:p>
          <a:p>
            <a:pPr>
              <a:buFont typeface="Arial" panose="020B0604020202020204" pitchFamily="34" charset="0"/>
              <a:buChar char="•"/>
            </a:pPr>
            <a:r>
              <a:rPr lang="de-DE" dirty="0">
                <a:solidFill>
                  <a:srgbClr val="0B0080"/>
                </a:solidFill>
                <a:latin typeface="Arial" panose="020B0604020202020204" pitchFamily="34" charset="0"/>
                <a:hlinkClick r:id="rId3" tooltip="Linear Performance Pricing"/>
              </a:rPr>
              <a:t>Linear Performance Pricing</a:t>
            </a:r>
            <a:r>
              <a:rPr lang="de-DE" dirty="0">
                <a:solidFill>
                  <a:srgbClr val="222222"/>
                </a:solidFill>
                <a:latin typeface="Arial" panose="020B0604020202020204" pitchFamily="34" charset="0"/>
              </a:rPr>
              <a:t> (LPP)</a:t>
            </a:r>
          </a:p>
          <a:p>
            <a:pPr>
              <a:buFont typeface="Arial" panose="020B0604020202020204" pitchFamily="34" charset="0"/>
              <a:buChar char="•"/>
            </a:pPr>
            <a:r>
              <a:rPr lang="de-DE" dirty="0">
                <a:solidFill>
                  <a:srgbClr val="0B0080"/>
                </a:solidFill>
                <a:latin typeface="Arial" panose="020B0604020202020204" pitchFamily="34" charset="0"/>
                <a:hlinkClick r:id="rId4" tooltip="Regressionsanalyse"/>
              </a:rPr>
              <a:t>Regressionsanalyse</a:t>
            </a:r>
            <a:r>
              <a:rPr lang="de-DE" dirty="0">
                <a:solidFill>
                  <a:srgbClr val="222222"/>
                </a:solidFill>
                <a:latin typeface="Arial" panose="020B0604020202020204" pitchFamily="34" charset="0"/>
              </a:rPr>
              <a:t> über Kostentreiber und Preise</a:t>
            </a:r>
          </a:p>
          <a:p>
            <a:pPr>
              <a:buFont typeface="Arial" panose="020B0604020202020204" pitchFamily="34" charset="0"/>
              <a:buChar char="•"/>
            </a:pPr>
            <a:r>
              <a:rPr lang="de-DE" dirty="0">
                <a:solidFill>
                  <a:srgbClr val="222222"/>
                </a:solidFill>
                <a:latin typeface="Arial" panose="020B0604020202020204" pitchFamily="34" charset="0"/>
              </a:rPr>
              <a:t>Kostenanalysen</a:t>
            </a:r>
          </a:p>
          <a:p>
            <a:pPr>
              <a:buFont typeface="Arial" panose="020B0604020202020204" pitchFamily="34" charset="0"/>
              <a:buChar char="•"/>
            </a:pPr>
            <a:r>
              <a:rPr lang="de-DE" dirty="0">
                <a:solidFill>
                  <a:srgbClr val="222222"/>
                </a:solidFill>
                <a:latin typeface="Arial" panose="020B0604020202020204" pitchFamily="34" charset="0"/>
              </a:rPr>
              <a:t>Auswertung von </a:t>
            </a:r>
            <a:r>
              <a:rPr lang="de-DE" dirty="0">
                <a:solidFill>
                  <a:srgbClr val="0B0080"/>
                </a:solidFill>
                <a:latin typeface="Arial" panose="020B0604020202020204" pitchFamily="34" charset="0"/>
                <a:hlinkClick r:id="rId5" tooltip="Einkaufskennzahlen"/>
              </a:rPr>
              <a:t>Einkaufskennzahlen</a:t>
            </a:r>
            <a:endParaRPr lang="de-DE" dirty="0">
              <a:solidFill>
                <a:srgbClr val="222222"/>
              </a:solidFill>
              <a:latin typeface="Arial" panose="020B0604020202020204" pitchFamily="34" charset="0"/>
            </a:endParaRPr>
          </a:p>
          <a:p>
            <a:pPr>
              <a:buFont typeface="Arial" panose="020B0604020202020204" pitchFamily="34" charset="0"/>
              <a:buChar char="•"/>
            </a:pPr>
            <a:r>
              <a:rPr lang="de-DE" dirty="0">
                <a:solidFill>
                  <a:srgbClr val="222222"/>
                </a:solidFill>
                <a:latin typeface="Arial" panose="020B0604020202020204" pitchFamily="34" charset="0"/>
              </a:rPr>
              <a:t>Betrachtungen der </a:t>
            </a:r>
            <a:r>
              <a:rPr lang="de-DE" dirty="0">
                <a:solidFill>
                  <a:srgbClr val="0B0080"/>
                </a:solidFill>
                <a:latin typeface="Arial" panose="020B0604020202020204" pitchFamily="34" charset="0"/>
                <a:hlinkClick r:id="rId6" tooltip="Total Cost of Ownership"/>
              </a:rPr>
              <a:t>Total Cost of Ownership</a:t>
            </a:r>
            <a:endParaRPr lang="de-DE" dirty="0">
              <a:solidFill>
                <a:srgbClr val="222222"/>
              </a:solidFill>
              <a:latin typeface="Arial" panose="020B0604020202020204" pitchFamily="34" charset="0"/>
            </a:endParaRPr>
          </a:p>
          <a:p>
            <a:pPr>
              <a:buFont typeface="Arial" panose="020B0604020202020204" pitchFamily="34" charset="0"/>
              <a:buChar char="•"/>
            </a:pPr>
            <a:r>
              <a:rPr lang="de-DE" dirty="0">
                <a:solidFill>
                  <a:srgbClr val="222222"/>
                </a:solidFill>
                <a:latin typeface="Arial" panose="020B0604020202020204" pitchFamily="34" charset="0"/>
              </a:rPr>
              <a:t>Spezifikationsanalysen und -anpassungen</a:t>
            </a:r>
          </a:p>
          <a:p>
            <a:pPr>
              <a:buFont typeface="Arial" panose="020B0604020202020204" pitchFamily="34" charset="0"/>
              <a:buChar char="•"/>
            </a:pPr>
            <a:r>
              <a:rPr lang="de-DE" dirty="0">
                <a:solidFill>
                  <a:srgbClr val="0B0080"/>
                </a:solidFill>
                <a:latin typeface="Arial" panose="020B0604020202020204" pitchFamily="34" charset="0"/>
                <a:hlinkClick r:id="rId7" tooltip="Risikomanagement"/>
              </a:rPr>
              <a:t>Risikomanagement</a:t>
            </a:r>
            <a:endParaRPr lang="de-DE" dirty="0">
              <a:solidFill>
                <a:srgbClr val="222222"/>
              </a:solidFill>
              <a:latin typeface="Arial" panose="020B0604020202020204" pitchFamily="34" charset="0"/>
            </a:endParaRPr>
          </a:p>
          <a:p>
            <a:pPr>
              <a:buFont typeface="Arial" panose="020B0604020202020204" pitchFamily="34" charset="0"/>
              <a:buChar char="•"/>
            </a:pPr>
            <a:r>
              <a:rPr lang="de-DE" dirty="0">
                <a:solidFill>
                  <a:srgbClr val="222222"/>
                </a:solidFill>
                <a:latin typeface="Arial" panose="020B0604020202020204" pitchFamily="34" charset="0"/>
              </a:rPr>
              <a:t>Strategische Partnerschaften mit Lieferanten</a:t>
            </a:r>
          </a:p>
          <a:p>
            <a:pPr>
              <a:buFont typeface="Arial" panose="020B0604020202020204" pitchFamily="34" charset="0"/>
              <a:buChar char="•"/>
            </a:pPr>
            <a:r>
              <a:rPr lang="de-DE" dirty="0">
                <a:solidFill>
                  <a:srgbClr val="0B0080"/>
                </a:solidFill>
                <a:latin typeface="Arial" panose="020B0604020202020204" pitchFamily="34" charset="0"/>
                <a:hlinkClick r:id="rId8" tooltip="Einkaufsgemeinschaft"/>
              </a:rPr>
              <a:t>Einkaufsgemeinschaften</a:t>
            </a:r>
            <a:endParaRPr lang="de-DE" dirty="0">
              <a:solidFill>
                <a:srgbClr val="222222"/>
              </a:solidFill>
              <a:latin typeface="Arial" panose="020B0604020202020204" pitchFamily="34" charset="0"/>
            </a:endParaRPr>
          </a:p>
          <a:p>
            <a:pPr>
              <a:buFont typeface="Arial" panose="020B0604020202020204" pitchFamily="34" charset="0"/>
              <a:buChar char="•"/>
            </a:pPr>
            <a:r>
              <a:rPr lang="de-DE" dirty="0">
                <a:solidFill>
                  <a:srgbClr val="0B0080"/>
                </a:solidFill>
                <a:latin typeface="Arial" panose="020B0604020202020204" pitchFamily="34" charset="0"/>
                <a:hlinkClick r:id="rId9" tooltip="Wertkette"/>
              </a:rPr>
              <a:t>Wertketten</a:t>
            </a:r>
            <a:r>
              <a:rPr lang="de-DE" dirty="0">
                <a:solidFill>
                  <a:srgbClr val="222222"/>
                </a:solidFill>
                <a:latin typeface="Arial" panose="020B0604020202020204" pitchFamily="34" charset="0"/>
              </a:rPr>
              <a:t>-Management</a:t>
            </a:r>
          </a:p>
          <a:p>
            <a:pPr>
              <a:buFont typeface="Arial" panose="020B0604020202020204" pitchFamily="34" charset="0"/>
              <a:buChar char="•"/>
            </a:pPr>
            <a:r>
              <a:rPr lang="de-DE" dirty="0">
                <a:solidFill>
                  <a:srgbClr val="0B0080"/>
                </a:solidFill>
                <a:latin typeface="Arial" panose="020B0604020202020204" pitchFamily="34" charset="0"/>
                <a:hlinkClick r:id="rId10" tooltip="Demand Management"/>
              </a:rPr>
              <a:t>Demand Management</a:t>
            </a:r>
            <a:endParaRPr lang="de-DE" dirty="0">
              <a:solidFill>
                <a:srgbClr val="222222"/>
              </a:solidFill>
              <a:latin typeface="Arial" panose="020B0604020202020204" pitchFamily="34" charset="0"/>
            </a:endParaRPr>
          </a:p>
          <a:p>
            <a:pPr>
              <a:buFont typeface="Arial" panose="020B0604020202020204" pitchFamily="34" charset="0"/>
              <a:buChar char="•"/>
            </a:pPr>
            <a:r>
              <a:rPr lang="de-DE" dirty="0">
                <a:solidFill>
                  <a:srgbClr val="0B0080"/>
                </a:solidFill>
                <a:latin typeface="Arial" panose="020B0604020202020204" pitchFamily="34" charset="0"/>
                <a:hlinkClick r:id="rId11" tooltip="Benchmarking"/>
              </a:rPr>
              <a:t>Benchmarking</a:t>
            </a:r>
            <a:endParaRPr lang="de-DE" dirty="0">
              <a:solidFill>
                <a:srgbClr val="222222"/>
              </a:solidFill>
              <a:latin typeface="Arial" panose="020B0604020202020204" pitchFamily="34" charset="0"/>
            </a:endParaRPr>
          </a:p>
          <a:p>
            <a:pPr>
              <a:buFont typeface="Arial" panose="020B0604020202020204" pitchFamily="34" charset="0"/>
              <a:buChar char="•"/>
            </a:pPr>
            <a:r>
              <a:rPr lang="de-DE" dirty="0">
                <a:solidFill>
                  <a:srgbClr val="0B0080"/>
                </a:solidFill>
                <a:latin typeface="Arial" panose="020B0604020202020204" pitchFamily="34" charset="0"/>
                <a:hlinkClick r:id="rId12" tooltip="Kostenplanung"/>
              </a:rPr>
              <a:t>Kostenplanung</a:t>
            </a:r>
            <a:endParaRPr lang="de-DE" dirty="0">
              <a:solidFill>
                <a:srgbClr val="222222"/>
              </a:solidFill>
              <a:latin typeface="Arial" panose="020B0604020202020204" pitchFamily="34" charset="0"/>
            </a:endParaRPr>
          </a:p>
          <a:p>
            <a:pPr>
              <a:buFont typeface="Arial" panose="020B0604020202020204" pitchFamily="34" charset="0"/>
              <a:buChar char="•"/>
            </a:pPr>
            <a:r>
              <a:rPr lang="de-DE" dirty="0">
                <a:solidFill>
                  <a:srgbClr val="0B0080"/>
                </a:solidFill>
                <a:latin typeface="Arial" panose="020B0604020202020204" pitchFamily="34" charset="0"/>
                <a:hlinkClick r:id="rId13" tooltip="Wertanalyse"/>
              </a:rPr>
              <a:t>Wertanalyse</a:t>
            </a:r>
            <a:endParaRPr lang="de-DE" dirty="0">
              <a:solidFill>
                <a:srgbClr val="222222"/>
              </a:solidFill>
              <a:latin typeface="Arial" panose="020B0604020202020204" pitchFamily="34" charset="0"/>
            </a:endParaRPr>
          </a:p>
          <a:p>
            <a:pPr>
              <a:buFont typeface="Arial" panose="020B0604020202020204" pitchFamily="34" charset="0"/>
              <a:buChar char="•"/>
            </a:pPr>
            <a:r>
              <a:rPr lang="de-DE" dirty="0">
                <a:solidFill>
                  <a:srgbClr val="0B0080"/>
                </a:solidFill>
                <a:latin typeface="Arial" panose="020B0604020202020204" pitchFamily="34" charset="0"/>
                <a:hlinkClick r:id="rId14" tooltip="ABC-Analyse"/>
              </a:rPr>
              <a:t>ABC-Analyse</a:t>
            </a:r>
            <a:endParaRPr lang="de-DE" dirty="0">
              <a:solidFill>
                <a:srgbClr val="222222"/>
              </a:solidFill>
              <a:latin typeface="Arial" panose="020B0604020202020204" pitchFamily="34" charset="0"/>
            </a:endParaRPr>
          </a:p>
          <a:p>
            <a:pPr>
              <a:buFont typeface="Arial" panose="020B0604020202020204" pitchFamily="34" charset="0"/>
              <a:buChar char="•"/>
            </a:pPr>
            <a:r>
              <a:rPr lang="de-DE" dirty="0">
                <a:solidFill>
                  <a:srgbClr val="0B0080"/>
                </a:solidFill>
                <a:latin typeface="Arial" panose="020B0604020202020204" pitchFamily="34" charset="0"/>
                <a:hlinkClick r:id="rId15" tooltip="XYZ-Analyse"/>
              </a:rPr>
              <a:t>XYZ-Analyse</a:t>
            </a:r>
            <a:endParaRPr lang="de-DE" dirty="0">
              <a:solidFill>
                <a:srgbClr val="222222"/>
              </a:solidFill>
              <a:latin typeface="Arial" panose="020B0604020202020204" pitchFamily="34" charset="0"/>
            </a:endParaRPr>
          </a:p>
          <a:p>
            <a:r>
              <a:rPr lang="de-DE" dirty="0">
                <a:solidFill>
                  <a:srgbClr val="222222"/>
                </a:solidFill>
                <a:latin typeface="Arial" panose="020B0604020202020204" pitchFamily="34" charset="0"/>
              </a:rPr>
              <a:t>Welche Hebel zum Einsatz kommen, hängt von der individuellen Lieferanten-Kunden-Beziehung ab. Auch der moderne Einkauf folgt hier dem klassischen Ansatz von </a:t>
            </a:r>
            <a:r>
              <a:rPr lang="de-DE" dirty="0">
                <a:solidFill>
                  <a:srgbClr val="0B0080"/>
                </a:solidFill>
                <a:latin typeface="Arial" panose="020B0604020202020204" pitchFamily="34" charset="0"/>
                <a:hlinkClick r:id="rId16" tooltip="Angebot (Betriebswirtschaftslehre)"/>
              </a:rPr>
              <a:t>Angebot</a:t>
            </a:r>
            <a:r>
              <a:rPr lang="de-DE" dirty="0">
                <a:solidFill>
                  <a:srgbClr val="222222"/>
                </a:solidFill>
                <a:latin typeface="Arial" panose="020B0604020202020204" pitchFamily="34" charset="0"/>
              </a:rPr>
              <a:t> und </a:t>
            </a:r>
            <a:r>
              <a:rPr lang="de-DE" dirty="0">
                <a:solidFill>
                  <a:srgbClr val="0B0080"/>
                </a:solidFill>
                <a:latin typeface="Arial" panose="020B0604020202020204" pitchFamily="34" charset="0"/>
                <a:hlinkClick r:id="rId17" tooltip="Nachfrage"/>
              </a:rPr>
              <a:t>Nachfrage</a:t>
            </a:r>
            <a:r>
              <a:rPr lang="de-DE" dirty="0">
                <a:solidFill>
                  <a:srgbClr val="222222"/>
                </a:solidFill>
                <a:latin typeface="Arial" panose="020B0604020202020204" pitchFamily="34" charset="0"/>
              </a:rPr>
              <a:t>. Entsprechend der Angebotsmacht des Lieferanten und der Nachfragemacht des Kunden erlaubt das Kräfteverhältnis unterschiedliche Einkaufshebel. Z. B. kann man bei geringer Angebotsmacht und hoher Nachfragemacht mit Zielpreisen arbeiten, während in der umgekehrten Situation das Ziel darin bestehen wird, die Natur der Nachfrage zu ändern, etwa durch Spezifikationsänderungen oder auch gezielte Innovationen.</a:t>
            </a:r>
            <a:endParaRPr lang="de-DE" b="0" i="0" u="none" strike="noStrike"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261867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5BC6B5-A39B-9E42-8368-85E3C4AD1A4D}"/>
              </a:ext>
            </a:extLst>
          </p:cNvPr>
          <p:cNvSpPr>
            <a:spLocks noGrp="1"/>
          </p:cNvSpPr>
          <p:nvPr>
            <p:ph type="title"/>
          </p:nvPr>
        </p:nvSpPr>
        <p:spPr/>
        <p:txBody>
          <a:bodyPr/>
          <a:lstStyle/>
          <a:p>
            <a:r>
              <a:rPr lang="de-DE" dirty="0"/>
              <a:t>Gliederung</a:t>
            </a:r>
          </a:p>
        </p:txBody>
      </p:sp>
      <p:sp>
        <p:nvSpPr>
          <p:cNvPr id="4" name="Rechteck 3">
            <a:extLst>
              <a:ext uri="{FF2B5EF4-FFF2-40B4-BE49-F238E27FC236}">
                <a16:creationId xmlns:a16="http://schemas.microsoft.com/office/drawing/2014/main" id="{5AC848DD-4F78-894D-8AE1-68ABC6506064}"/>
              </a:ext>
            </a:extLst>
          </p:cNvPr>
          <p:cNvSpPr/>
          <p:nvPr/>
        </p:nvSpPr>
        <p:spPr>
          <a:xfrm>
            <a:off x="3048000" y="2310474"/>
            <a:ext cx="6096000" cy="3693319"/>
          </a:xfrm>
          <a:prstGeom prst="rect">
            <a:avLst/>
          </a:prstGeom>
        </p:spPr>
        <p:txBody>
          <a:bodyPr>
            <a:spAutoFit/>
          </a:bodyPr>
          <a:lstStyle/>
          <a:p>
            <a:r>
              <a:rPr lang="de-DE" dirty="0">
                <a:solidFill>
                  <a:srgbClr val="000000"/>
                </a:solidFill>
                <a:latin typeface="Helvetica" pitchFamily="2" charset="0"/>
              </a:rPr>
              <a:t>2. Marketing im Einkauf</a:t>
            </a:r>
          </a:p>
          <a:p>
            <a:r>
              <a:rPr lang="de-DE" dirty="0">
                <a:solidFill>
                  <a:srgbClr val="000000"/>
                </a:solidFill>
                <a:latin typeface="Helvetica" pitchFamily="2" charset="0"/>
              </a:rPr>
              <a:t>Eingangsfrage: Einkaufsmarketing, das gibt es wirklich?</a:t>
            </a:r>
          </a:p>
          <a:p>
            <a:r>
              <a:rPr lang="de-DE" dirty="0">
                <a:solidFill>
                  <a:srgbClr val="000000"/>
                </a:solidFill>
                <a:latin typeface="Helvetica" pitchFamily="2" charset="0"/>
              </a:rPr>
              <a:t>- Begriff Marketing und Einkauf</a:t>
            </a:r>
          </a:p>
          <a:p>
            <a:r>
              <a:rPr lang="de-DE" dirty="0">
                <a:solidFill>
                  <a:srgbClr val="000000"/>
                </a:solidFill>
                <a:latin typeface="Helvetica" pitchFamily="2" charset="0"/>
              </a:rPr>
              <a:t>- Bedeutung von Einkauf in verschiedenen Branchen</a:t>
            </a:r>
          </a:p>
          <a:p>
            <a:r>
              <a:rPr lang="de-DE" dirty="0">
                <a:solidFill>
                  <a:srgbClr val="000000"/>
                </a:solidFill>
                <a:latin typeface="Helvetica" pitchFamily="2" charset="0"/>
              </a:rPr>
              <a:t>- Einkaufsinstrumente in Relation zum Umfeld des Unternehmens</a:t>
            </a:r>
          </a:p>
          <a:p>
            <a:r>
              <a:rPr lang="de-DE" dirty="0">
                <a:solidFill>
                  <a:srgbClr val="000000"/>
                </a:solidFill>
                <a:latin typeface="Helvetica" pitchFamily="2" charset="0"/>
              </a:rPr>
              <a:t>- Die Bedeutung des Einkaufs bei innerbetrieblichen Beziehungen</a:t>
            </a:r>
          </a:p>
          <a:p>
            <a:r>
              <a:rPr lang="de-DE" dirty="0">
                <a:solidFill>
                  <a:srgbClr val="000000"/>
                </a:solidFill>
                <a:latin typeface="Helvetica" pitchFamily="2" charset="0"/>
              </a:rPr>
              <a:t>- Erfahrungsbericht aus dem Einkauf eines mittelständischen Automobilzulieferers</a:t>
            </a:r>
          </a:p>
          <a:p>
            <a:r>
              <a:rPr lang="de-DE" dirty="0">
                <a:solidFill>
                  <a:srgbClr val="000000"/>
                </a:solidFill>
                <a:latin typeface="Helvetica" pitchFamily="2" charset="0"/>
              </a:rPr>
              <a:t>- Instrumente des Einkaufsmarketings</a:t>
            </a:r>
          </a:p>
          <a:p>
            <a:r>
              <a:rPr lang="de-DE" dirty="0">
                <a:solidFill>
                  <a:srgbClr val="000000"/>
                </a:solidFill>
                <a:latin typeface="Helvetica" pitchFamily="2" charset="0"/>
              </a:rPr>
              <a:t>- Marketing in der Einkaufsorganisation</a:t>
            </a:r>
          </a:p>
          <a:p>
            <a:r>
              <a:rPr lang="de-DE" dirty="0">
                <a:solidFill>
                  <a:srgbClr val="000000"/>
                </a:solidFill>
                <a:latin typeface="Helvetica" pitchFamily="2" charset="0"/>
              </a:rPr>
              <a:t>- Schluss: Einkaufsmarketing erhöht den Einkaufserfolg</a:t>
            </a:r>
            <a:endParaRPr lang="de-DE" b="0" i="0" u="none" strike="noStrike" dirty="0">
              <a:solidFill>
                <a:srgbClr val="000000"/>
              </a:solidFill>
              <a:effectLst/>
              <a:latin typeface="Helvetica" pitchFamily="2" charset="0"/>
            </a:endParaRPr>
          </a:p>
        </p:txBody>
      </p:sp>
    </p:spTree>
    <p:extLst>
      <p:ext uri="{BB962C8B-B14F-4D97-AF65-F5344CB8AC3E}">
        <p14:creationId xmlns:p14="http://schemas.microsoft.com/office/powerpoint/2010/main" val="16361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E3FEB-2186-5C40-BBB4-3040CAD31B2D}"/>
              </a:ext>
            </a:extLst>
          </p:cNvPr>
          <p:cNvSpPr>
            <a:spLocks noGrp="1"/>
          </p:cNvSpPr>
          <p:nvPr>
            <p:ph type="title"/>
          </p:nvPr>
        </p:nvSpPr>
        <p:spPr/>
        <p:txBody>
          <a:bodyPr/>
          <a:lstStyle/>
          <a:p>
            <a:r>
              <a:rPr lang="de-DE" dirty="0"/>
              <a:t>Gliederung</a:t>
            </a:r>
          </a:p>
        </p:txBody>
      </p:sp>
      <p:sp>
        <p:nvSpPr>
          <p:cNvPr id="3" name="Inhaltsplatzhalter 2">
            <a:extLst>
              <a:ext uri="{FF2B5EF4-FFF2-40B4-BE49-F238E27FC236}">
                <a16:creationId xmlns:a16="http://schemas.microsoft.com/office/drawing/2014/main" id="{E3E5B904-941E-C146-A3C5-4EB18CD56397}"/>
              </a:ext>
            </a:extLst>
          </p:cNvPr>
          <p:cNvSpPr>
            <a:spLocks noGrp="1"/>
          </p:cNvSpPr>
          <p:nvPr>
            <p:ph idx="1"/>
          </p:nvPr>
        </p:nvSpPr>
        <p:spPr/>
        <p:txBody>
          <a:bodyPr>
            <a:normAutofit/>
          </a:bodyPr>
          <a:lstStyle/>
          <a:p>
            <a:pPr marL="0" indent="0">
              <a:buNone/>
            </a:pPr>
            <a:r>
              <a:rPr lang="de-DE" sz="2400" dirty="0"/>
              <a:t>„Einkaufsmarketing lohnt sich!“</a:t>
            </a:r>
          </a:p>
          <a:p>
            <a:r>
              <a:rPr lang="de-DE" sz="2400" dirty="0"/>
              <a:t>Theorie: Marketing</a:t>
            </a:r>
          </a:p>
          <a:p>
            <a:r>
              <a:rPr lang="de-DE" sz="2400" dirty="0"/>
              <a:t>Theorie: Einkauf</a:t>
            </a:r>
          </a:p>
          <a:p>
            <a:r>
              <a:rPr lang="de-DE" sz="2400" dirty="0"/>
              <a:t>Einkauf bei </a:t>
            </a:r>
            <a:r>
              <a:rPr lang="de-DE" sz="2400" dirty="0" err="1"/>
              <a:t>Handtmann</a:t>
            </a:r>
            <a:r>
              <a:rPr lang="de-DE" sz="2400" dirty="0"/>
              <a:t> Automotive</a:t>
            </a:r>
          </a:p>
          <a:p>
            <a:r>
              <a:rPr lang="de-DE" sz="2400" dirty="0"/>
              <a:t>Praktische Erfahrungen des Referenten</a:t>
            </a:r>
          </a:p>
          <a:p>
            <a:pPr marL="0" indent="0">
              <a:buNone/>
            </a:pPr>
            <a:endParaRPr lang="de-DE" sz="2400" dirty="0"/>
          </a:p>
          <a:p>
            <a:pPr marL="0" indent="0">
              <a:buNone/>
            </a:pPr>
            <a:endParaRPr lang="de-DE" sz="2400" dirty="0"/>
          </a:p>
          <a:p>
            <a:endParaRPr lang="de-DE" sz="2400" dirty="0"/>
          </a:p>
        </p:txBody>
      </p:sp>
      <mc:AlternateContent xmlns:mc="http://schemas.openxmlformats.org/markup-compatibility/2006" xmlns:p14="http://schemas.microsoft.com/office/powerpoint/2010/main">
        <mc:Choice Requires="p14">
          <p:contentPart p14:bwMode="auto" r:id="rId2">
            <p14:nvContentPartPr>
              <p14:cNvPr id="9" name="Freihand 8">
                <a:extLst>
                  <a:ext uri="{FF2B5EF4-FFF2-40B4-BE49-F238E27FC236}">
                    <a16:creationId xmlns:a16="http://schemas.microsoft.com/office/drawing/2014/main" id="{345CEDB9-B719-5248-BD84-35605BFFE31A}"/>
                  </a:ext>
                </a:extLst>
              </p14:cNvPr>
              <p14:cNvContentPartPr/>
              <p14:nvPr/>
            </p14:nvContentPartPr>
            <p14:xfrm>
              <a:off x="892129" y="2673098"/>
              <a:ext cx="2955960" cy="111600"/>
            </p14:xfrm>
          </p:contentPart>
        </mc:Choice>
        <mc:Fallback xmlns="">
          <p:pic>
            <p:nvPicPr>
              <p:cNvPr id="9" name="Freihand 8">
                <a:extLst>
                  <a:ext uri="{FF2B5EF4-FFF2-40B4-BE49-F238E27FC236}">
                    <a16:creationId xmlns:a16="http://schemas.microsoft.com/office/drawing/2014/main" id="{345CEDB9-B719-5248-BD84-35605BFFE31A}"/>
                  </a:ext>
                </a:extLst>
              </p:cNvPr>
              <p:cNvPicPr/>
              <p:nvPr/>
            </p:nvPicPr>
            <p:blipFill>
              <a:blip r:embed="rId3"/>
              <a:stretch>
                <a:fillRect/>
              </a:stretch>
            </p:blipFill>
            <p:spPr>
              <a:xfrm>
                <a:off x="883488" y="2664430"/>
                <a:ext cx="2973602" cy="129297"/>
              </a:xfrm>
              <a:prstGeom prst="rect">
                <a:avLst/>
              </a:prstGeom>
            </p:spPr>
          </p:pic>
        </mc:Fallback>
      </mc:AlternateContent>
    </p:spTree>
    <p:extLst>
      <p:ext uri="{BB962C8B-B14F-4D97-AF65-F5344CB8AC3E}">
        <p14:creationId xmlns:p14="http://schemas.microsoft.com/office/powerpoint/2010/main" val="4178027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4B2D7-6539-EA4A-99A9-BC821A9B1338}"/>
              </a:ext>
            </a:extLst>
          </p:cNvPr>
          <p:cNvSpPr>
            <a:spLocks noGrp="1"/>
          </p:cNvSpPr>
          <p:nvPr>
            <p:ph type="title"/>
          </p:nvPr>
        </p:nvSpPr>
        <p:spPr/>
        <p:txBody>
          <a:bodyPr/>
          <a:lstStyle/>
          <a:p>
            <a:r>
              <a:rPr lang="de-DE" dirty="0"/>
              <a:t>Grundbegriffe des Marketings -</a:t>
            </a:r>
            <a:br>
              <a:rPr lang="de-DE" dirty="0"/>
            </a:br>
            <a:r>
              <a:rPr lang="de-DE" dirty="0"/>
              <a:t>Modulbeschreibung Bachelor Studium</a:t>
            </a:r>
          </a:p>
        </p:txBody>
      </p:sp>
      <p:sp>
        <p:nvSpPr>
          <p:cNvPr id="3" name="Inhaltsplatzhalter 2">
            <a:extLst>
              <a:ext uri="{FF2B5EF4-FFF2-40B4-BE49-F238E27FC236}">
                <a16:creationId xmlns:a16="http://schemas.microsoft.com/office/drawing/2014/main" id="{8C7B16B0-32BE-7948-ADC4-06D1D4A9A719}"/>
              </a:ext>
            </a:extLst>
          </p:cNvPr>
          <p:cNvSpPr>
            <a:spLocks noGrp="1"/>
          </p:cNvSpPr>
          <p:nvPr>
            <p:ph idx="1"/>
          </p:nvPr>
        </p:nvSpPr>
        <p:spPr/>
        <p:txBody>
          <a:bodyPr>
            <a:normAutofit lnSpcReduction="10000"/>
          </a:bodyPr>
          <a:lstStyle/>
          <a:p>
            <a:pPr marL="0" indent="0">
              <a:buNone/>
            </a:pPr>
            <a:r>
              <a:rPr lang="de-DE" dirty="0"/>
              <a:t> </a:t>
            </a:r>
          </a:p>
          <a:p>
            <a:r>
              <a:rPr lang="de-DE" dirty="0"/>
              <a:t>Konsumentenverhalten </a:t>
            </a:r>
          </a:p>
          <a:p>
            <a:r>
              <a:rPr lang="de-DE" dirty="0"/>
              <a:t>Marktforschung </a:t>
            </a:r>
          </a:p>
          <a:p>
            <a:r>
              <a:rPr lang="de-DE" dirty="0"/>
              <a:t>Strategien und Ziele </a:t>
            </a:r>
          </a:p>
          <a:p>
            <a:r>
              <a:rPr lang="de-DE" dirty="0"/>
              <a:t>Produktpolitik </a:t>
            </a:r>
          </a:p>
          <a:p>
            <a:r>
              <a:rPr lang="de-DE" dirty="0"/>
              <a:t>Preispolitik </a:t>
            </a:r>
          </a:p>
          <a:p>
            <a:r>
              <a:rPr lang="de-DE" dirty="0"/>
              <a:t>Distributionspolitik </a:t>
            </a:r>
          </a:p>
          <a:p>
            <a:r>
              <a:rPr lang="de-DE" dirty="0"/>
              <a:t>Kommunikationspolitik </a:t>
            </a:r>
          </a:p>
          <a:p>
            <a:r>
              <a:rPr lang="de-DE" dirty="0"/>
              <a:t>Implementierung </a:t>
            </a:r>
          </a:p>
          <a:p>
            <a:endParaRPr lang="de-DE" dirty="0"/>
          </a:p>
        </p:txBody>
      </p:sp>
    </p:spTree>
    <p:extLst>
      <p:ext uri="{BB962C8B-B14F-4D97-AF65-F5344CB8AC3E}">
        <p14:creationId xmlns:p14="http://schemas.microsoft.com/office/powerpoint/2010/main" val="17339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linds(horizont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linds(horizontal)">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linds(horizontal)">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blinds(horizontal)">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32DC8-9A0E-704B-8A59-D21FCB0E4851}"/>
              </a:ext>
            </a:extLst>
          </p:cNvPr>
          <p:cNvSpPr>
            <a:spLocks noGrp="1"/>
          </p:cNvSpPr>
          <p:nvPr>
            <p:ph type="title"/>
          </p:nvPr>
        </p:nvSpPr>
        <p:spPr/>
        <p:txBody>
          <a:bodyPr/>
          <a:lstStyle/>
          <a:p>
            <a:r>
              <a:rPr lang="de-DE" dirty="0"/>
              <a:t>Marketing</a:t>
            </a:r>
          </a:p>
        </p:txBody>
      </p:sp>
      <p:sp>
        <p:nvSpPr>
          <p:cNvPr id="3" name="Inhaltsplatzhalter 2">
            <a:extLst>
              <a:ext uri="{FF2B5EF4-FFF2-40B4-BE49-F238E27FC236}">
                <a16:creationId xmlns:a16="http://schemas.microsoft.com/office/drawing/2014/main" id="{049166EC-CDAC-124A-B01F-5D2EB2F58E3C}"/>
              </a:ext>
            </a:extLst>
          </p:cNvPr>
          <p:cNvSpPr>
            <a:spLocks noGrp="1"/>
          </p:cNvSpPr>
          <p:nvPr>
            <p:ph idx="1"/>
          </p:nvPr>
        </p:nvSpPr>
        <p:spPr>
          <a:xfrm>
            <a:off x="989480" y="1550987"/>
            <a:ext cx="10515600" cy="4351338"/>
          </a:xfrm>
        </p:spPr>
        <p:txBody>
          <a:bodyPr/>
          <a:lstStyle/>
          <a:p>
            <a:pPr marL="0" indent="0">
              <a:buNone/>
            </a:pPr>
            <a:r>
              <a:rPr lang="de-DE" dirty="0"/>
              <a:t>Marketing = Absatzwirtschaft: Funktion im Unternehmen, dessen Aufgabe es ist, Produkte zu vermarkten, zum Verkauf anzubieten.</a:t>
            </a:r>
          </a:p>
          <a:p>
            <a:pPr marL="0" indent="0">
              <a:buNone/>
            </a:pPr>
            <a:endParaRPr lang="de-DE" dirty="0"/>
          </a:p>
          <a:p>
            <a:pPr marL="0" indent="0">
              <a:buNone/>
            </a:pPr>
            <a:endParaRPr lang="de-DE" dirty="0"/>
          </a:p>
          <a:p>
            <a:pPr marL="0" indent="0">
              <a:buNone/>
            </a:pPr>
            <a:endParaRPr lang="de-DE" dirty="0"/>
          </a:p>
          <a:p>
            <a:pPr marL="0" indent="0">
              <a:buNone/>
            </a:pPr>
            <a:r>
              <a:rPr lang="de-DE" dirty="0"/>
              <a:t>Eine Technik zur Beeinflussung der Kaufentscheidung (Marketing-Mix)</a:t>
            </a:r>
          </a:p>
          <a:p>
            <a:pPr marL="0" indent="0">
              <a:buNone/>
            </a:pPr>
            <a:endParaRPr lang="de-DE" dirty="0"/>
          </a:p>
          <a:p>
            <a:pPr marL="0" indent="0">
              <a:buNone/>
            </a:pPr>
            <a:r>
              <a:rPr lang="de-DE" dirty="0"/>
              <a:t> </a:t>
            </a:r>
          </a:p>
        </p:txBody>
      </p:sp>
      <p:pic>
        <p:nvPicPr>
          <p:cNvPr id="4" name="Grafik 3">
            <a:extLst>
              <a:ext uri="{FF2B5EF4-FFF2-40B4-BE49-F238E27FC236}">
                <a16:creationId xmlns:a16="http://schemas.microsoft.com/office/drawing/2014/main" id="{912971D0-377B-B44A-83BF-61AB901B0BCB}"/>
              </a:ext>
            </a:extLst>
          </p:cNvPr>
          <p:cNvPicPr>
            <a:picLocks noChangeAspect="1"/>
          </p:cNvPicPr>
          <p:nvPr/>
        </p:nvPicPr>
        <p:blipFill>
          <a:blip r:embed="rId2"/>
          <a:stretch>
            <a:fillRect/>
          </a:stretch>
        </p:blipFill>
        <p:spPr>
          <a:xfrm>
            <a:off x="3942976" y="2601800"/>
            <a:ext cx="4754282" cy="1247999"/>
          </a:xfrm>
          <a:prstGeom prst="rect">
            <a:avLst/>
          </a:prstGeom>
        </p:spPr>
      </p:pic>
      <p:pic>
        <p:nvPicPr>
          <p:cNvPr id="8" name="Grafik 7">
            <a:extLst>
              <a:ext uri="{FF2B5EF4-FFF2-40B4-BE49-F238E27FC236}">
                <a16:creationId xmlns:a16="http://schemas.microsoft.com/office/drawing/2014/main" id="{D89227D6-E25F-4D41-9E8E-8D3B6F308C25}"/>
              </a:ext>
            </a:extLst>
          </p:cNvPr>
          <p:cNvPicPr>
            <a:picLocks noChangeAspect="1"/>
          </p:cNvPicPr>
          <p:nvPr/>
        </p:nvPicPr>
        <p:blipFill>
          <a:blip r:embed="rId3"/>
          <a:stretch>
            <a:fillRect/>
          </a:stretch>
        </p:blipFill>
        <p:spPr>
          <a:xfrm>
            <a:off x="408105" y="4478778"/>
            <a:ext cx="1895826" cy="1774385"/>
          </a:xfrm>
          <a:prstGeom prst="rect">
            <a:avLst/>
          </a:prstGeom>
        </p:spPr>
      </p:pic>
      <p:pic>
        <p:nvPicPr>
          <p:cNvPr id="11" name="Grafik 10">
            <a:extLst>
              <a:ext uri="{FF2B5EF4-FFF2-40B4-BE49-F238E27FC236}">
                <a16:creationId xmlns:a16="http://schemas.microsoft.com/office/drawing/2014/main" id="{06CB0FEF-D967-E640-A207-0450AC771EDB}"/>
              </a:ext>
            </a:extLst>
          </p:cNvPr>
          <p:cNvPicPr>
            <a:picLocks noChangeAspect="1"/>
          </p:cNvPicPr>
          <p:nvPr/>
        </p:nvPicPr>
        <p:blipFill>
          <a:blip r:embed="rId4"/>
          <a:stretch>
            <a:fillRect/>
          </a:stretch>
        </p:blipFill>
        <p:spPr>
          <a:xfrm>
            <a:off x="2506383" y="4478778"/>
            <a:ext cx="3039221" cy="1723585"/>
          </a:xfrm>
          <a:prstGeom prst="rect">
            <a:avLst/>
          </a:prstGeom>
        </p:spPr>
      </p:pic>
      <p:pic>
        <p:nvPicPr>
          <p:cNvPr id="16" name="Grafik 15">
            <a:extLst>
              <a:ext uri="{FF2B5EF4-FFF2-40B4-BE49-F238E27FC236}">
                <a16:creationId xmlns:a16="http://schemas.microsoft.com/office/drawing/2014/main" id="{C4B43EE0-A5E7-B04A-8789-722A44EF4AD2}"/>
              </a:ext>
            </a:extLst>
          </p:cNvPr>
          <p:cNvPicPr>
            <a:picLocks noChangeAspect="1"/>
          </p:cNvPicPr>
          <p:nvPr/>
        </p:nvPicPr>
        <p:blipFill>
          <a:blip r:embed="rId5"/>
          <a:stretch>
            <a:fillRect/>
          </a:stretch>
        </p:blipFill>
        <p:spPr>
          <a:xfrm>
            <a:off x="9151500" y="4542278"/>
            <a:ext cx="2226644" cy="1705327"/>
          </a:xfrm>
          <a:prstGeom prst="rect">
            <a:avLst/>
          </a:prstGeom>
        </p:spPr>
      </p:pic>
      <p:pic>
        <p:nvPicPr>
          <p:cNvPr id="19" name="Grafik 18">
            <a:extLst>
              <a:ext uri="{FF2B5EF4-FFF2-40B4-BE49-F238E27FC236}">
                <a16:creationId xmlns:a16="http://schemas.microsoft.com/office/drawing/2014/main" id="{DA88AF5B-0268-FB44-B1B7-BB59A071C830}"/>
              </a:ext>
            </a:extLst>
          </p:cNvPr>
          <p:cNvPicPr>
            <a:picLocks noChangeAspect="1"/>
          </p:cNvPicPr>
          <p:nvPr/>
        </p:nvPicPr>
        <p:blipFill>
          <a:blip r:embed="rId6"/>
          <a:stretch>
            <a:fillRect/>
          </a:stretch>
        </p:blipFill>
        <p:spPr>
          <a:xfrm>
            <a:off x="5966758" y="4529578"/>
            <a:ext cx="3082176" cy="1723585"/>
          </a:xfrm>
          <a:prstGeom prst="rect">
            <a:avLst/>
          </a:prstGeom>
        </p:spPr>
      </p:pic>
    </p:spTree>
    <p:extLst>
      <p:ext uri="{BB962C8B-B14F-4D97-AF65-F5344CB8AC3E}">
        <p14:creationId xmlns:p14="http://schemas.microsoft.com/office/powerpoint/2010/main" val="33070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par>
                                <p:cTn id="32" presetID="3" presetClass="entr" presetSubtype="1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E3FEB-2186-5C40-BBB4-3040CAD31B2D}"/>
              </a:ext>
            </a:extLst>
          </p:cNvPr>
          <p:cNvSpPr>
            <a:spLocks noGrp="1"/>
          </p:cNvSpPr>
          <p:nvPr>
            <p:ph type="title"/>
          </p:nvPr>
        </p:nvSpPr>
        <p:spPr/>
        <p:txBody>
          <a:bodyPr/>
          <a:lstStyle/>
          <a:p>
            <a:r>
              <a:rPr lang="de-DE" dirty="0"/>
              <a:t>Gliederung</a:t>
            </a:r>
          </a:p>
        </p:txBody>
      </p:sp>
      <p:sp>
        <p:nvSpPr>
          <p:cNvPr id="3" name="Inhaltsplatzhalter 2">
            <a:extLst>
              <a:ext uri="{FF2B5EF4-FFF2-40B4-BE49-F238E27FC236}">
                <a16:creationId xmlns:a16="http://schemas.microsoft.com/office/drawing/2014/main" id="{E3E5B904-941E-C146-A3C5-4EB18CD56397}"/>
              </a:ext>
            </a:extLst>
          </p:cNvPr>
          <p:cNvSpPr>
            <a:spLocks noGrp="1"/>
          </p:cNvSpPr>
          <p:nvPr>
            <p:ph idx="1"/>
          </p:nvPr>
        </p:nvSpPr>
        <p:spPr/>
        <p:txBody>
          <a:bodyPr>
            <a:normAutofit/>
          </a:bodyPr>
          <a:lstStyle/>
          <a:p>
            <a:pPr marL="0" indent="0">
              <a:buNone/>
            </a:pPr>
            <a:r>
              <a:rPr lang="de-DE" sz="2400" dirty="0"/>
              <a:t>„Einkaufsmarketing lohnt sich!“</a:t>
            </a:r>
          </a:p>
          <a:p>
            <a:r>
              <a:rPr lang="de-DE" sz="2400" dirty="0"/>
              <a:t>Theorie: Marketing</a:t>
            </a:r>
          </a:p>
          <a:p>
            <a:r>
              <a:rPr lang="de-DE" sz="2400" dirty="0"/>
              <a:t>Theorie: Einkauf</a:t>
            </a:r>
          </a:p>
          <a:p>
            <a:r>
              <a:rPr lang="de-DE" sz="2400" dirty="0"/>
              <a:t>Einkauf bei </a:t>
            </a:r>
            <a:r>
              <a:rPr lang="de-DE" sz="2400" dirty="0" err="1"/>
              <a:t>Handtmann</a:t>
            </a:r>
            <a:r>
              <a:rPr lang="de-DE" sz="2400" dirty="0"/>
              <a:t> Automotive</a:t>
            </a:r>
          </a:p>
          <a:p>
            <a:r>
              <a:rPr lang="de-DE" sz="2400" dirty="0"/>
              <a:t>Praktische Erfahrungen des Referenten</a:t>
            </a:r>
          </a:p>
          <a:p>
            <a:pPr marL="0" indent="0">
              <a:buNone/>
            </a:pPr>
            <a:endParaRPr lang="de-DE" sz="2400" dirty="0"/>
          </a:p>
          <a:p>
            <a:pPr marL="0" indent="0">
              <a:buNone/>
            </a:pPr>
            <a:endParaRPr lang="de-DE" sz="2400" dirty="0"/>
          </a:p>
          <a:p>
            <a:endParaRPr lang="de-DE" sz="2400" dirty="0"/>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01BC1E5D-9A5E-844C-BB65-ABCC580D5C88}"/>
                  </a:ext>
                </a:extLst>
              </p14:cNvPr>
              <p14:cNvContentPartPr/>
              <p14:nvPr/>
            </p14:nvContentPartPr>
            <p14:xfrm>
              <a:off x="955489" y="3120218"/>
              <a:ext cx="2310480" cy="38520"/>
            </p14:xfrm>
          </p:contentPart>
        </mc:Choice>
        <mc:Fallback xmlns="">
          <p:pic>
            <p:nvPicPr>
              <p:cNvPr id="5" name="Freihand 4">
                <a:extLst>
                  <a:ext uri="{FF2B5EF4-FFF2-40B4-BE49-F238E27FC236}">
                    <a16:creationId xmlns:a16="http://schemas.microsoft.com/office/drawing/2014/main" id="{01BC1E5D-9A5E-844C-BB65-ABCC580D5C88}"/>
                  </a:ext>
                </a:extLst>
              </p:cNvPr>
              <p:cNvPicPr/>
              <p:nvPr/>
            </p:nvPicPr>
            <p:blipFill>
              <a:blip r:embed="rId3"/>
              <a:stretch>
                <a:fillRect/>
              </a:stretch>
            </p:blipFill>
            <p:spPr>
              <a:xfrm>
                <a:off x="946849" y="3111218"/>
                <a:ext cx="2328120" cy="56160"/>
              </a:xfrm>
              <a:prstGeom prst="rect">
                <a:avLst/>
              </a:prstGeom>
            </p:spPr>
          </p:pic>
        </mc:Fallback>
      </mc:AlternateContent>
    </p:spTree>
    <p:extLst>
      <p:ext uri="{BB962C8B-B14F-4D97-AF65-F5344CB8AC3E}">
        <p14:creationId xmlns:p14="http://schemas.microsoft.com/office/powerpoint/2010/main" val="826238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4B1638-A4D0-A243-8E01-2F81849CC7A8}"/>
              </a:ext>
            </a:extLst>
          </p:cNvPr>
          <p:cNvSpPr>
            <a:spLocks noGrp="1"/>
          </p:cNvSpPr>
          <p:nvPr>
            <p:ph type="title"/>
          </p:nvPr>
        </p:nvSpPr>
        <p:spPr/>
        <p:txBody>
          <a:bodyPr/>
          <a:lstStyle/>
          <a:p>
            <a:r>
              <a:rPr lang="de-DE" dirty="0"/>
              <a:t>Einkauf</a:t>
            </a:r>
          </a:p>
        </p:txBody>
      </p:sp>
      <p:sp>
        <p:nvSpPr>
          <p:cNvPr id="3" name="Inhaltsplatzhalter 2">
            <a:extLst>
              <a:ext uri="{FF2B5EF4-FFF2-40B4-BE49-F238E27FC236}">
                <a16:creationId xmlns:a16="http://schemas.microsoft.com/office/drawing/2014/main" id="{8E8C9468-5B14-A845-81E9-7389E0D8AF1D}"/>
              </a:ext>
            </a:extLst>
          </p:cNvPr>
          <p:cNvSpPr>
            <a:spLocks noGrp="1"/>
          </p:cNvSpPr>
          <p:nvPr>
            <p:ph idx="1"/>
          </p:nvPr>
        </p:nvSpPr>
        <p:spPr>
          <a:xfrm>
            <a:off x="838200" y="1825625"/>
            <a:ext cx="10515600" cy="955675"/>
          </a:xfrm>
        </p:spPr>
        <p:txBody>
          <a:bodyPr>
            <a:normAutofit/>
          </a:bodyPr>
          <a:lstStyle/>
          <a:p>
            <a:pPr marL="0" indent="0">
              <a:buNone/>
            </a:pPr>
            <a:r>
              <a:rPr lang="de-DE" b="1" dirty="0"/>
              <a:t>Versorgung eines Unternehmens mit Gütern (ursprünglich); strategische Bedeutung wächst mit steigendem Zukaufanteil</a:t>
            </a:r>
          </a:p>
          <a:p>
            <a:pPr marL="0" indent="0">
              <a:buNone/>
            </a:pPr>
            <a:endParaRPr lang="de-DE" b="1" dirty="0"/>
          </a:p>
          <a:p>
            <a:pPr marL="0" indent="0">
              <a:buNone/>
            </a:pPr>
            <a:endParaRPr lang="de-DE" dirty="0"/>
          </a:p>
        </p:txBody>
      </p:sp>
      <p:sp>
        <p:nvSpPr>
          <p:cNvPr id="4" name="Inhaltsplatzhalter 2">
            <a:extLst>
              <a:ext uri="{FF2B5EF4-FFF2-40B4-BE49-F238E27FC236}">
                <a16:creationId xmlns:a16="http://schemas.microsoft.com/office/drawing/2014/main" id="{4D47D010-FEC0-7140-9747-CA0BA4BF943C}"/>
              </a:ext>
            </a:extLst>
          </p:cNvPr>
          <p:cNvSpPr txBox="1">
            <a:spLocks/>
          </p:cNvSpPr>
          <p:nvPr/>
        </p:nvSpPr>
        <p:spPr>
          <a:xfrm>
            <a:off x="838200" y="2930524"/>
            <a:ext cx="5486400" cy="36988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400" b="1" dirty="0"/>
              <a:t>Einkaufsmarketing </a:t>
            </a:r>
          </a:p>
          <a:p>
            <a:r>
              <a:rPr lang="de-DE" sz="1400" b="1" dirty="0"/>
              <a:t>Instrumente</a:t>
            </a:r>
          </a:p>
          <a:p>
            <a:pPr lvl="1">
              <a:buFont typeface="Wingdings" pitchFamily="2" charset="2"/>
              <a:buChar char="Ø"/>
            </a:pPr>
            <a:r>
              <a:rPr lang="de-DE" sz="1400" b="1" dirty="0"/>
              <a:t>Güterbezogen</a:t>
            </a:r>
          </a:p>
          <a:p>
            <a:pPr lvl="2">
              <a:buFont typeface="Wingdings" pitchFamily="2" charset="2"/>
              <a:buChar char="v"/>
            </a:pPr>
            <a:r>
              <a:rPr lang="de-DE" sz="1400" b="1" dirty="0"/>
              <a:t>Qualität</a:t>
            </a:r>
          </a:p>
          <a:p>
            <a:pPr lvl="2">
              <a:buFont typeface="Wingdings" pitchFamily="2" charset="2"/>
              <a:buChar char="v"/>
            </a:pPr>
            <a:r>
              <a:rPr lang="de-DE" sz="1400" b="1" dirty="0"/>
              <a:t>Garantie</a:t>
            </a:r>
          </a:p>
          <a:p>
            <a:pPr lvl="2">
              <a:buFont typeface="Wingdings" pitchFamily="2" charset="2"/>
              <a:buChar char="v"/>
            </a:pPr>
            <a:r>
              <a:rPr lang="de-DE" sz="1400" b="1" dirty="0"/>
              <a:t>ABC-, XYZ-Analysen</a:t>
            </a:r>
          </a:p>
          <a:p>
            <a:pPr lvl="1">
              <a:buFont typeface="Wingdings" pitchFamily="2" charset="2"/>
              <a:buChar char="Ø"/>
            </a:pPr>
            <a:r>
              <a:rPr lang="de-DE" sz="1400" b="1" dirty="0"/>
              <a:t>Marktbezogen</a:t>
            </a:r>
          </a:p>
          <a:p>
            <a:pPr lvl="2">
              <a:buFont typeface="Wingdings" pitchFamily="2" charset="2"/>
              <a:buChar char="v"/>
            </a:pPr>
            <a:r>
              <a:rPr lang="de-DE" sz="1400" b="1" dirty="0"/>
              <a:t>Beschaffungsmarktforschung (Märkte, Marktrisiken)</a:t>
            </a:r>
          </a:p>
          <a:p>
            <a:pPr lvl="2">
              <a:buFont typeface="Wingdings" pitchFamily="2" charset="2"/>
              <a:buChar char="v"/>
            </a:pPr>
            <a:r>
              <a:rPr lang="de-DE" sz="1400" b="1" dirty="0"/>
              <a:t>Vertragsgestaltung</a:t>
            </a:r>
          </a:p>
          <a:p>
            <a:pPr lvl="2">
              <a:buFont typeface="Wingdings" pitchFamily="2" charset="2"/>
              <a:buChar char="v"/>
            </a:pPr>
            <a:r>
              <a:rPr lang="de-DE" sz="1400" b="1" dirty="0"/>
              <a:t>Preise und Mengen</a:t>
            </a:r>
          </a:p>
          <a:p>
            <a:pPr lvl="1">
              <a:buFont typeface="Wingdings" pitchFamily="2" charset="2"/>
              <a:buChar char="Ø"/>
            </a:pPr>
            <a:r>
              <a:rPr lang="de-DE" sz="1400" b="1" dirty="0"/>
              <a:t>Unternehmensbezogen</a:t>
            </a:r>
          </a:p>
          <a:p>
            <a:pPr lvl="1">
              <a:buFont typeface="Wingdings" pitchFamily="2" charset="2"/>
              <a:buChar char="Ø"/>
            </a:pPr>
            <a:r>
              <a:rPr lang="de-DE" sz="1400" b="1" dirty="0"/>
              <a:t>Kommunikationsbezogen</a:t>
            </a:r>
          </a:p>
          <a:p>
            <a:pPr lvl="2">
              <a:buFont typeface="Wingdings" pitchFamily="2" charset="2"/>
              <a:buChar char="v"/>
            </a:pPr>
            <a:r>
              <a:rPr lang="de-DE" sz="1400" b="1" dirty="0"/>
              <a:t>Lieferantenbesuche</a:t>
            </a:r>
          </a:p>
          <a:p>
            <a:pPr lvl="2">
              <a:buFont typeface="Wingdings" pitchFamily="2" charset="2"/>
              <a:buChar char="v"/>
            </a:pPr>
            <a:r>
              <a:rPr lang="de-DE" sz="1400" b="1" dirty="0"/>
              <a:t>Lieferanteninformation</a:t>
            </a:r>
          </a:p>
          <a:p>
            <a:pPr marL="0" indent="0">
              <a:buFont typeface="Arial" panose="020B0604020202020204" pitchFamily="34" charset="0"/>
              <a:buNone/>
            </a:pPr>
            <a:endParaRPr lang="de-DE" sz="1400" b="1" dirty="0"/>
          </a:p>
          <a:p>
            <a:pPr marL="0" indent="0">
              <a:buFont typeface="Arial" panose="020B0604020202020204" pitchFamily="34" charset="0"/>
              <a:buNone/>
            </a:pPr>
            <a:endParaRPr lang="de-DE" sz="1400" dirty="0"/>
          </a:p>
        </p:txBody>
      </p:sp>
      <p:sp>
        <p:nvSpPr>
          <p:cNvPr id="5" name="Inhaltsplatzhalter 2">
            <a:extLst>
              <a:ext uri="{FF2B5EF4-FFF2-40B4-BE49-F238E27FC236}">
                <a16:creationId xmlns:a16="http://schemas.microsoft.com/office/drawing/2014/main" id="{FADBED69-101A-4148-9EFA-6C39D7F9A930}"/>
              </a:ext>
            </a:extLst>
          </p:cNvPr>
          <p:cNvSpPr txBox="1">
            <a:spLocks/>
          </p:cNvSpPr>
          <p:nvPr/>
        </p:nvSpPr>
        <p:spPr>
          <a:xfrm>
            <a:off x="6197600" y="2930525"/>
            <a:ext cx="5486400" cy="34226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400" b="1" dirty="0"/>
              <a:t>Einkaufsmarketing </a:t>
            </a:r>
          </a:p>
          <a:p>
            <a:r>
              <a:rPr lang="de-DE" sz="1400" b="1" dirty="0"/>
              <a:t>Einkaufsorganisation</a:t>
            </a:r>
          </a:p>
          <a:p>
            <a:pPr lvl="1">
              <a:buFont typeface="Wingdings" pitchFamily="2" charset="2"/>
              <a:buChar char="Ø"/>
            </a:pPr>
            <a:r>
              <a:rPr lang="de-DE" sz="1400" b="1" dirty="0"/>
              <a:t>Aufbauorganisation</a:t>
            </a:r>
          </a:p>
          <a:p>
            <a:pPr lvl="2">
              <a:buFont typeface="Wingdings" pitchFamily="2" charset="2"/>
              <a:buChar char="v"/>
            </a:pPr>
            <a:r>
              <a:rPr lang="de-DE" sz="1400" b="1" dirty="0"/>
              <a:t>Organisationsform, -prinzip</a:t>
            </a:r>
          </a:p>
          <a:p>
            <a:pPr lvl="1">
              <a:buFont typeface="Wingdings" pitchFamily="2" charset="2"/>
              <a:buChar char="Ø"/>
            </a:pPr>
            <a:r>
              <a:rPr lang="de-DE" sz="1400" b="1" dirty="0"/>
              <a:t>Ablauforganisation</a:t>
            </a:r>
          </a:p>
          <a:p>
            <a:pPr lvl="2">
              <a:buFont typeface="Wingdings" pitchFamily="2" charset="2"/>
              <a:buChar char="v"/>
            </a:pPr>
            <a:r>
              <a:rPr lang="de-DE" sz="1400" b="1" dirty="0"/>
              <a:t>Informationsfluss</a:t>
            </a:r>
          </a:p>
          <a:p>
            <a:pPr lvl="2">
              <a:buFont typeface="Wingdings" pitchFamily="2" charset="2"/>
              <a:buChar char="v"/>
            </a:pPr>
            <a:r>
              <a:rPr lang="de-DE" sz="1400" b="1" dirty="0"/>
              <a:t>Prozessverantwortung</a:t>
            </a:r>
          </a:p>
          <a:p>
            <a:pPr lvl="1">
              <a:buFont typeface="Wingdings" pitchFamily="2" charset="2"/>
              <a:buChar char="Ø"/>
            </a:pPr>
            <a:r>
              <a:rPr lang="de-DE" sz="1400" b="1" dirty="0"/>
              <a:t>Organisationsmittel</a:t>
            </a:r>
          </a:p>
          <a:p>
            <a:pPr lvl="2">
              <a:buFont typeface="Wingdings" pitchFamily="2" charset="2"/>
              <a:buChar char="v"/>
            </a:pPr>
            <a:r>
              <a:rPr lang="de-DE" sz="1400" b="1" dirty="0"/>
              <a:t>Einkaufshandbuch</a:t>
            </a:r>
          </a:p>
          <a:p>
            <a:pPr lvl="2">
              <a:buFont typeface="Wingdings" pitchFamily="2" charset="2"/>
              <a:buChar char="v"/>
            </a:pPr>
            <a:r>
              <a:rPr lang="de-DE" sz="1400" b="1" dirty="0"/>
              <a:t>Richtlinien und Kompetenzen</a:t>
            </a:r>
          </a:p>
          <a:p>
            <a:pPr lvl="1">
              <a:buFont typeface="Wingdings" pitchFamily="2" charset="2"/>
              <a:buChar char="Ø"/>
            </a:pPr>
            <a:r>
              <a:rPr lang="de-DE" sz="1400" b="1" dirty="0"/>
              <a:t>Prozess der Leistungserstellung</a:t>
            </a:r>
          </a:p>
          <a:p>
            <a:pPr lvl="2">
              <a:buFont typeface="Wingdings" pitchFamily="2" charset="2"/>
              <a:buChar char="v"/>
            </a:pPr>
            <a:r>
              <a:rPr lang="de-DE" sz="1400" b="1" dirty="0"/>
              <a:t>Produktivitätsmessung Mitarbeiter</a:t>
            </a:r>
          </a:p>
          <a:p>
            <a:pPr lvl="2">
              <a:buFont typeface="Wingdings" pitchFamily="2" charset="2"/>
              <a:buChar char="v"/>
            </a:pPr>
            <a:r>
              <a:rPr lang="de-DE" sz="1400" b="1" dirty="0"/>
              <a:t>Prozess Performance Verbesserung  </a:t>
            </a:r>
          </a:p>
          <a:p>
            <a:pPr marL="0" indent="0">
              <a:buFont typeface="Arial" panose="020B0604020202020204" pitchFamily="34" charset="0"/>
              <a:buNone/>
            </a:pPr>
            <a:endParaRPr lang="de-DE" sz="1400" b="1" dirty="0"/>
          </a:p>
          <a:p>
            <a:pPr marL="0" indent="0">
              <a:buFont typeface="Arial" panose="020B0604020202020204" pitchFamily="34" charset="0"/>
              <a:buNone/>
            </a:pPr>
            <a:endParaRPr lang="de-DE" sz="1400" dirty="0"/>
          </a:p>
        </p:txBody>
      </p:sp>
    </p:spTree>
    <p:extLst>
      <p:ext uri="{BB962C8B-B14F-4D97-AF65-F5344CB8AC3E}">
        <p14:creationId xmlns:p14="http://schemas.microsoft.com/office/powerpoint/2010/main" val="256879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E3FEB-2186-5C40-BBB4-3040CAD31B2D}"/>
              </a:ext>
            </a:extLst>
          </p:cNvPr>
          <p:cNvSpPr>
            <a:spLocks noGrp="1"/>
          </p:cNvSpPr>
          <p:nvPr>
            <p:ph type="title"/>
          </p:nvPr>
        </p:nvSpPr>
        <p:spPr/>
        <p:txBody>
          <a:bodyPr/>
          <a:lstStyle/>
          <a:p>
            <a:r>
              <a:rPr lang="de-DE" dirty="0"/>
              <a:t>Gliederung</a:t>
            </a:r>
          </a:p>
        </p:txBody>
      </p:sp>
      <p:sp>
        <p:nvSpPr>
          <p:cNvPr id="3" name="Inhaltsplatzhalter 2">
            <a:extLst>
              <a:ext uri="{FF2B5EF4-FFF2-40B4-BE49-F238E27FC236}">
                <a16:creationId xmlns:a16="http://schemas.microsoft.com/office/drawing/2014/main" id="{E3E5B904-941E-C146-A3C5-4EB18CD56397}"/>
              </a:ext>
            </a:extLst>
          </p:cNvPr>
          <p:cNvSpPr>
            <a:spLocks noGrp="1"/>
          </p:cNvSpPr>
          <p:nvPr>
            <p:ph idx="1"/>
          </p:nvPr>
        </p:nvSpPr>
        <p:spPr/>
        <p:txBody>
          <a:bodyPr>
            <a:normAutofit/>
          </a:bodyPr>
          <a:lstStyle/>
          <a:p>
            <a:pPr marL="0" indent="0">
              <a:buNone/>
            </a:pPr>
            <a:r>
              <a:rPr lang="de-DE" sz="2400" dirty="0"/>
              <a:t>„Einkaufsmarketing lohnt sich!“</a:t>
            </a:r>
          </a:p>
          <a:p>
            <a:r>
              <a:rPr lang="de-DE" sz="2400" dirty="0"/>
              <a:t>Theorie: Marketing</a:t>
            </a:r>
          </a:p>
          <a:p>
            <a:r>
              <a:rPr lang="de-DE" sz="2400" dirty="0"/>
              <a:t>Theorie: Einkauf</a:t>
            </a:r>
          </a:p>
          <a:p>
            <a:r>
              <a:rPr lang="de-DE" sz="2400" dirty="0"/>
              <a:t>Einkauf bei </a:t>
            </a:r>
            <a:r>
              <a:rPr lang="de-DE" sz="2400" dirty="0" err="1"/>
              <a:t>Handtmann</a:t>
            </a:r>
            <a:r>
              <a:rPr lang="de-DE" sz="2400" dirty="0"/>
              <a:t> Automotive</a:t>
            </a:r>
          </a:p>
          <a:p>
            <a:r>
              <a:rPr lang="de-DE" sz="2400" dirty="0"/>
              <a:t>Praktische Erfahrungen des Referenten</a:t>
            </a:r>
          </a:p>
          <a:p>
            <a:pPr marL="0" indent="0">
              <a:buNone/>
            </a:pPr>
            <a:endParaRPr lang="de-DE" sz="2400" dirty="0"/>
          </a:p>
          <a:p>
            <a:pPr marL="0" indent="0">
              <a:buNone/>
            </a:pPr>
            <a:endParaRPr lang="de-DE" sz="2400" dirty="0"/>
          </a:p>
          <a:p>
            <a:endParaRPr lang="de-DE" sz="2400" dirty="0"/>
          </a:p>
        </p:txBody>
      </p:sp>
      <mc:AlternateContent xmlns:mc="http://schemas.openxmlformats.org/markup-compatibility/2006" xmlns:p14="http://schemas.microsoft.com/office/powerpoint/2010/main">
        <mc:Choice Requires="p14">
          <p:contentPart p14:bwMode="auto" r:id="rId2">
            <p14:nvContentPartPr>
              <p14:cNvPr id="9" name="Freihand 8">
                <a:extLst>
                  <a:ext uri="{FF2B5EF4-FFF2-40B4-BE49-F238E27FC236}">
                    <a16:creationId xmlns:a16="http://schemas.microsoft.com/office/drawing/2014/main" id="{4C96F787-614D-A346-A42C-90BE95717CC6}"/>
                  </a:ext>
                </a:extLst>
              </p14:cNvPr>
              <p14:cNvContentPartPr/>
              <p14:nvPr/>
            </p14:nvContentPartPr>
            <p14:xfrm>
              <a:off x="910129" y="3536146"/>
              <a:ext cx="4866120" cy="124920"/>
            </p14:xfrm>
          </p:contentPart>
        </mc:Choice>
        <mc:Fallback xmlns="">
          <p:pic>
            <p:nvPicPr>
              <p:cNvPr id="9" name="Freihand 8">
                <a:extLst>
                  <a:ext uri="{FF2B5EF4-FFF2-40B4-BE49-F238E27FC236}">
                    <a16:creationId xmlns:a16="http://schemas.microsoft.com/office/drawing/2014/main" id="{4C96F787-614D-A346-A42C-90BE95717CC6}"/>
                  </a:ext>
                </a:extLst>
              </p:cNvPr>
              <p:cNvPicPr/>
              <p:nvPr/>
            </p:nvPicPr>
            <p:blipFill>
              <a:blip r:embed="rId3"/>
              <a:stretch>
                <a:fillRect/>
              </a:stretch>
            </p:blipFill>
            <p:spPr>
              <a:xfrm>
                <a:off x="901489" y="3527146"/>
                <a:ext cx="4883760" cy="142560"/>
              </a:xfrm>
              <a:prstGeom prst="rect">
                <a:avLst/>
              </a:prstGeom>
            </p:spPr>
          </p:pic>
        </mc:Fallback>
      </mc:AlternateContent>
    </p:spTree>
    <p:extLst>
      <p:ext uri="{BB962C8B-B14F-4D97-AF65-F5344CB8AC3E}">
        <p14:creationId xmlns:p14="http://schemas.microsoft.com/office/powerpoint/2010/main" val="91256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108E7-17DE-4540-BC34-05A72DB07469}"/>
              </a:ext>
            </a:extLst>
          </p:cNvPr>
          <p:cNvSpPr>
            <a:spLocks noGrp="1"/>
          </p:cNvSpPr>
          <p:nvPr>
            <p:ph type="title"/>
          </p:nvPr>
        </p:nvSpPr>
        <p:spPr>
          <a:xfrm>
            <a:off x="838200" y="365125"/>
            <a:ext cx="10515600" cy="1325563"/>
          </a:xfrm>
        </p:spPr>
        <p:txBody>
          <a:bodyPr/>
          <a:lstStyle/>
          <a:p>
            <a:r>
              <a:rPr lang="de-DE" dirty="0"/>
              <a:t>Einkauf bei </a:t>
            </a:r>
            <a:r>
              <a:rPr lang="de-DE" dirty="0" err="1"/>
              <a:t>Handtmann</a:t>
            </a:r>
            <a:r>
              <a:rPr lang="de-DE" dirty="0"/>
              <a:t> Automotive</a:t>
            </a:r>
          </a:p>
        </p:txBody>
      </p:sp>
      <p:pic>
        <p:nvPicPr>
          <p:cNvPr id="11" name="Grafik 10">
            <a:extLst>
              <a:ext uri="{FF2B5EF4-FFF2-40B4-BE49-F238E27FC236}">
                <a16:creationId xmlns:a16="http://schemas.microsoft.com/office/drawing/2014/main" id="{4C362228-66E0-F147-828C-3CE0867741D7}"/>
              </a:ext>
            </a:extLst>
          </p:cNvPr>
          <p:cNvPicPr>
            <a:picLocks noChangeAspect="1"/>
          </p:cNvPicPr>
          <p:nvPr/>
        </p:nvPicPr>
        <p:blipFill>
          <a:blip r:embed="rId2"/>
          <a:stretch>
            <a:fillRect/>
          </a:stretch>
        </p:blipFill>
        <p:spPr>
          <a:xfrm>
            <a:off x="4273550" y="2247777"/>
            <a:ext cx="1809879" cy="1063871"/>
          </a:xfrm>
          <a:prstGeom prst="rect">
            <a:avLst/>
          </a:prstGeom>
        </p:spPr>
      </p:pic>
      <p:pic>
        <p:nvPicPr>
          <p:cNvPr id="14" name="Grafik 13">
            <a:extLst>
              <a:ext uri="{FF2B5EF4-FFF2-40B4-BE49-F238E27FC236}">
                <a16:creationId xmlns:a16="http://schemas.microsoft.com/office/drawing/2014/main" id="{DBACD412-DEAB-0C4E-A191-066A7A9A51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27500" y="2303850"/>
            <a:ext cx="1607363" cy="1063866"/>
          </a:xfrm>
          <a:prstGeom prst="rect">
            <a:avLst/>
          </a:prstGeom>
        </p:spPr>
      </p:pic>
      <p:pic>
        <p:nvPicPr>
          <p:cNvPr id="17" name="Grafik 16">
            <a:extLst>
              <a:ext uri="{FF2B5EF4-FFF2-40B4-BE49-F238E27FC236}">
                <a16:creationId xmlns:a16="http://schemas.microsoft.com/office/drawing/2014/main" id="{B52C743A-42AB-8D4F-A053-E954559BEF93}"/>
              </a:ext>
            </a:extLst>
          </p:cNvPr>
          <p:cNvPicPr>
            <a:picLocks noChangeAspect="1"/>
          </p:cNvPicPr>
          <p:nvPr/>
        </p:nvPicPr>
        <p:blipFill>
          <a:blip r:embed="rId4"/>
          <a:stretch>
            <a:fillRect/>
          </a:stretch>
        </p:blipFill>
        <p:spPr>
          <a:xfrm>
            <a:off x="8030480" y="3543300"/>
            <a:ext cx="3604383" cy="2032000"/>
          </a:xfrm>
          <a:prstGeom prst="rect">
            <a:avLst/>
          </a:prstGeom>
        </p:spPr>
      </p:pic>
      <p:pic>
        <p:nvPicPr>
          <p:cNvPr id="20" name="Grafik 19">
            <a:extLst>
              <a:ext uri="{FF2B5EF4-FFF2-40B4-BE49-F238E27FC236}">
                <a16:creationId xmlns:a16="http://schemas.microsoft.com/office/drawing/2014/main" id="{F343444E-DDC6-244C-8E70-898A975BA3C0}"/>
              </a:ext>
            </a:extLst>
          </p:cNvPr>
          <p:cNvPicPr>
            <a:picLocks noChangeAspect="1"/>
          </p:cNvPicPr>
          <p:nvPr/>
        </p:nvPicPr>
        <p:blipFill>
          <a:blip r:embed="rId5"/>
          <a:stretch>
            <a:fillRect/>
          </a:stretch>
        </p:blipFill>
        <p:spPr>
          <a:xfrm>
            <a:off x="6034163" y="5695196"/>
            <a:ext cx="5600700" cy="914400"/>
          </a:xfrm>
          <a:prstGeom prst="rect">
            <a:avLst/>
          </a:prstGeom>
        </p:spPr>
      </p:pic>
      <p:pic>
        <p:nvPicPr>
          <p:cNvPr id="23" name="Grafik 22">
            <a:extLst>
              <a:ext uri="{FF2B5EF4-FFF2-40B4-BE49-F238E27FC236}">
                <a16:creationId xmlns:a16="http://schemas.microsoft.com/office/drawing/2014/main" id="{C680F829-EF6D-2B40-A88D-5D8E4BE692BB}"/>
              </a:ext>
            </a:extLst>
          </p:cNvPr>
          <p:cNvPicPr>
            <a:picLocks noChangeAspect="1"/>
          </p:cNvPicPr>
          <p:nvPr/>
        </p:nvPicPr>
        <p:blipFill>
          <a:blip r:embed="rId6"/>
          <a:stretch>
            <a:fillRect/>
          </a:stretch>
        </p:blipFill>
        <p:spPr>
          <a:xfrm>
            <a:off x="4273550" y="3543300"/>
            <a:ext cx="3644900" cy="2032000"/>
          </a:xfrm>
          <a:prstGeom prst="rect">
            <a:avLst/>
          </a:prstGeom>
        </p:spPr>
      </p:pic>
      <p:pic>
        <p:nvPicPr>
          <p:cNvPr id="26" name="Grafik 25">
            <a:extLst>
              <a:ext uri="{FF2B5EF4-FFF2-40B4-BE49-F238E27FC236}">
                <a16:creationId xmlns:a16="http://schemas.microsoft.com/office/drawing/2014/main" id="{DECD52F4-B4A0-6B46-8126-E4934A8833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73550" y="5703888"/>
            <a:ext cx="812800" cy="812800"/>
          </a:xfrm>
          <a:prstGeom prst="rect">
            <a:avLst/>
          </a:prstGeom>
        </p:spPr>
      </p:pic>
      <p:pic>
        <p:nvPicPr>
          <p:cNvPr id="29" name="Grafik 28">
            <a:extLst>
              <a:ext uri="{FF2B5EF4-FFF2-40B4-BE49-F238E27FC236}">
                <a16:creationId xmlns:a16="http://schemas.microsoft.com/office/drawing/2014/main" id="{60FAE91B-09CD-8F40-9776-E7C6CD3FEDBC}"/>
              </a:ext>
            </a:extLst>
          </p:cNvPr>
          <p:cNvPicPr>
            <a:picLocks noChangeAspect="1"/>
          </p:cNvPicPr>
          <p:nvPr/>
        </p:nvPicPr>
        <p:blipFill>
          <a:blip r:embed="rId8"/>
          <a:stretch>
            <a:fillRect/>
          </a:stretch>
        </p:blipFill>
        <p:spPr>
          <a:xfrm>
            <a:off x="6649776" y="2191503"/>
            <a:ext cx="1268674" cy="1231901"/>
          </a:xfrm>
          <a:prstGeom prst="rect">
            <a:avLst/>
          </a:prstGeom>
        </p:spPr>
      </p:pic>
      <p:pic>
        <p:nvPicPr>
          <p:cNvPr id="32" name="Grafik 31">
            <a:extLst>
              <a:ext uri="{FF2B5EF4-FFF2-40B4-BE49-F238E27FC236}">
                <a16:creationId xmlns:a16="http://schemas.microsoft.com/office/drawing/2014/main" id="{A7663FB5-53E4-0548-9ED9-894EB5B47544}"/>
              </a:ext>
            </a:extLst>
          </p:cNvPr>
          <p:cNvPicPr>
            <a:picLocks noChangeAspect="1"/>
          </p:cNvPicPr>
          <p:nvPr/>
        </p:nvPicPr>
        <p:blipFill>
          <a:blip r:embed="rId9"/>
          <a:stretch>
            <a:fillRect/>
          </a:stretch>
        </p:blipFill>
        <p:spPr>
          <a:xfrm>
            <a:off x="8338637" y="2191503"/>
            <a:ext cx="1268675" cy="1251759"/>
          </a:xfrm>
          <a:prstGeom prst="rect">
            <a:avLst/>
          </a:prstGeom>
        </p:spPr>
      </p:pic>
      <p:sp>
        <p:nvSpPr>
          <p:cNvPr id="8" name="Inhaltsplatzhalter 7">
            <a:extLst>
              <a:ext uri="{FF2B5EF4-FFF2-40B4-BE49-F238E27FC236}">
                <a16:creationId xmlns:a16="http://schemas.microsoft.com/office/drawing/2014/main" id="{E9E0A926-0E82-C649-B2D2-7FC61C17F7AA}"/>
              </a:ext>
            </a:extLst>
          </p:cNvPr>
          <p:cNvSpPr>
            <a:spLocks noGrp="1"/>
          </p:cNvSpPr>
          <p:nvPr>
            <p:ph idx="1"/>
          </p:nvPr>
        </p:nvSpPr>
        <p:spPr>
          <a:xfrm rot="1797968">
            <a:off x="6087034" y="3809845"/>
            <a:ext cx="4322995" cy="1342222"/>
          </a:xfrm>
          <a:solidFill>
            <a:schemeClr val="accent2">
              <a:alpha val="77000"/>
            </a:schemeClr>
          </a:solidFill>
          <a:ln>
            <a:solidFill>
              <a:schemeClr val="accent1"/>
            </a:solidFill>
          </a:ln>
          <a:effectLst>
            <a:outerShdw blurRad="190500" dist="152400" sx="104000" sy="104000" algn="tl" rotWithShape="0">
              <a:prstClr val="black">
                <a:alpha val="53000"/>
              </a:prstClr>
            </a:outerShdw>
            <a:softEdge rad="12700"/>
          </a:effectLst>
        </p:spPr>
        <p:style>
          <a:lnRef idx="0">
            <a:schemeClr val="accent2"/>
          </a:lnRef>
          <a:fillRef idx="3">
            <a:schemeClr val="accent2"/>
          </a:fillRef>
          <a:effectRef idx="3">
            <a:schemeClr val="accent2"/>
          </a:effectRef>
          <a:fontRef idx="minor">
            <a:schemeClr val="lt1"/>
          </a:fontRef>
        </p:style>
        <p:txBody>
          <a:bodyPr anchor="ctr" anchorCtr="1">
            <a:normAutofit/>
          </a:bodyPr>
          <a:lstStyle/>
          <a:p>
            <a:pPr marL="0" indent="0" algn="ctr">
              <a:buNone/>
            </a:pPr>
            <a:r>
              <a:rPr lang="de-DE" dirty="0"/>
              <a:t>15 Kunden</a:t>
            </a:r>
          </a:p>
          <a:p>
            <a:pPr marL="0" indent="0" algn="ctr">
              <a:buNone/>
            </a:pPr>
            <a:r>
              <a:rPr lang="de-DE" dirty="0"/>
              <a:t>300 Produkte</a:t>
            </a:r>
          </a:p>
        </p:txBody>
      </p:sp>
      <p:sp>
        <p:nvSpPr>
          <p:cNvPr id="41" name="Inhaltsplatzhalter 7">
            <a:extLst>
              <a:ext uri="{FF2B5EF4-FFF2-40B4-BE49-F238E27FC236}">
                <a16:creationId xmlns:a16="http://schemas.microsoft.com/office/drawing/2014/main" id="{22B841DC-E5CF-1543-9698-7425659E92C5}"/>
              </a:ext>
            </a:extLst>
          </p:cNvPr>
          <p:cNvSpPr txBox="1">
            <a:spLocks/>
          </p:cNvSpPr>
          <p:nvPr/>
        </p:nvSpPr>
        <p:spPr>
          <a:xfrm rot="19370983">
            <a:off x="45346" y="3813588"/>
            <a:ext cx="4252096" cy="1334734"/>
          </a:xfrm>
          <a:prstGeom prst="rect">
            <a:avLst/>
          </a:prstGeom>
          <a:solidFill>
            <a:schemeClr val="bg1">
              <a:alpha val="77000"/>
            </a:schemeClr>
          </a:solidFill>
          <a:ln>
            <a:solidFill>
              <a:schemeClr val="accent1"/>
            </a:solidFill>
          </a:ln>
          <a:effectLst>
            <a:outerShdw blurRad="190500" dist="152400" sx="104000" sy="104000" algn="tl" rotWithShape="0">
              <a:prstClr val="black">
                <a:alpha val="53000"/>
              </a:prstClr>
            </a:outerShdw>
            <a:softEdge rad="12700"/>
          </a:effectLst>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chorCtr="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de-DE" dirty="0">
                <a:solidFill>
                  <a:schemeClr val="accent2"/>
                </a:solidFill>
              </a:rPr>
              <a:t>350 Lieferanten</a:t>
            </a:r>
          </a:p>
          <a:p>
            <a:pPr marL="0" indent="0" algn="ctr">
              <a:buFont typeface="Arial" panose="020B0604020202020204" pitchFamily="34" charset="0"/>
              <a:buNone/>
            </a:pPr>
            <a:r>
              <a:rPr lang="de-DE" dirty="0">
                <a:solidFill>
                  <a:schemeClr val="accent2"/>
                </a:solidFill>
              </a:rPr>
              <a:t>9.000 Artikel</a:t>
            </a:r>
          </a:p>
        </p:txBody>
      </p:sp>
      <p:grpSp>
        <p:nvGrpSpPr>
          <p:cNvPr id="34" name="Gruppieren 33">
            <a:extLst>
              <a:ext uri="{FF2B5EF4-FFF2-40B4-BE49-F238E27FC236}">
                <a16:creationId xmlns:a16="http://schemas.microsoft.com/office/drawing/2014/main" id="{4409EFA6-431A-4543-8006-C81403B2AA19}"/>
              </a:ext>
            </a:extLst>
          </p:cNvPr>
          <p:cNvGrpSpPr/>
          <p:nvPr/>
        </p:nvGrpSpPr>
        <p:grpSpPr>
          <a:xfrm>
            <a:off x="939800" y="1574800"/>
            <a:ext cx="9613900" cy="484188"/>
            <a:chOff x="939800" y="1574800"/>
            <a:chExt cx="9613900" cy="484188"/>
          </a:xfrm>
        </p:grpSpPr>
        <p:pic>
          <p:nvPicPr>
            <p:cNvPr id="6" name="Grafik 5">
              <a:extLst>
                <a:ext uri="{FF2B5EF4-FFF2-40B4-BE49-F238E27FC236}">
                  <a16:creationId xmlns:a16="http://schemas.microsoft.com/office/drawing/2014/main" id="{E0055A7A-FE8F-EE4B-9DAE-9EB40D314AA8}"/>
                </a:ext>
              </a:extLst>
            </p:cNvPr>
            <p:cNvPicPr>
              <a:picLocks noChangeAspect="1"/>
            </p:cNvPicPr>
            <p:nvPr/>
          </p:nvPicPr>
          <p:blipFill>
            <a:blip r:embed="rId10"/>
            <a:stretch>
              <a:fillRect/>
            </a:stretch>
          </p:blipFill>
          <p:spPr>
            <a:xfrm>
              <a:off x="939800" y="1639888"/>
              <a:ext cx="6781800" cy="368300"/>
            </a:xfrm>
            <a:prstGeom prst="rect">
              <a:avLst/>
            </a:prstGeom>
          </p:spPr>
        </p:pic>
        <p:pic>
          <p:nvPicPr>
            <p:cNvPr id="42" name="Grafik 41">
              <a:extLst>
                <a:ext uri="{FF2B5EF4-FFF2-40B4-BE49-F238E27FC236}">
                  <a16:creationId xmlns:a16="http://schemas.microsoft.com/office/drawing/2014/main" id="{4C250389-B192-9B4F-9B29-5172188B6D35}"/>
                </a:ext>
              </a:extLst>
            </p:cNvPr>
            <p:cNvPicPr>
              <a:picLocks noChangeAspect="1"/>
            </p:cNvPicPr>
            <p:nvPr/>
          </p:nvPicPr>
          <p:blipFill>
            <a:blip r:embed="rId10"/>
            <a:stretch>
              <a:fillRect/>
            </a:stretch>
          </p:blipFill>
          <p:spPr>
            <a:xfrm>
              <a:off x="3771900" y="1639888"/>
              <a:ext cx="6781800" cy="368300"/>
            </a:xfrm>
            <a:prstGeom prst="rect">
              <a:avLst/>
            </a:prstGeom>
          </p:spPr>
        </p:pic>
        <p:sp>
          <p:nvSpPr>
            <p:cNvPr id="33" name="Eingebuchteter Richtungspfeil 32">
              <a:extLst>
                <a:ext uri="{FF2B5EF4-FFF2-40B4-BE49-F238E27FC236}">
                  <a16:creationId xmlns:a16="http://schemas.microsoft.com/office/drawing/2014/main" id="{E69F4A7D-B5BD-C14B-A677-754055B8B7BF}"/>
                </a:ext>
              </a:extLst>
            </p:cNvPr>
            <p:cNvSpPr/>
            <p:nvPr/>
          </p:nvSpPr>
          <p:spPr>
            <a:xfrm>
              <a:off x="3565589" y="1574800"/>
              <a:ext cx="4257611" cy="484188"/>
            </a:xfrm>
            <a:prstGeom prst="chevron">
              <a:avLst>
                <a:gd name="adj" fmla="val 368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166490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linds(horizontal)">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par>
                                <p:cTn id="20" presetID="3" presetClass="entr" presetSubtype="1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par>
                                <p:cTn id="31" presetID="3" presetClass="entr" presetSubtype="1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linds(horizontal)">
                                      <p:cBhvr>
                                        <p:cTn id="36" dur="500"/>
                                        <p:tgtEl>
                                          <p:spTgt spid="20"/>
                                        </p:tgtEl>
                                      </p:cBhvr>
                                    </p:animEffect>
                                  </p:childTnLst>
                                </p:cTn>
                              </p:par>
                              <p:par>
                                <p:cTn id="37" presetID="3" presetClass="entr" presetSubtype="1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linds(horizont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bg/>
                                          </p:spTgt>
                                        </p:tgtEl>
                                        <p:attrNameLst>
                                          <p:attrName>style.visibility</p:attrName>
                                        </p:attrNameLst>
                                      </p:cBhvr>
                                      <p:to>
                                        <p:strVal val="visible"/>
                                      </p:to>
                                    </p:set>
                                    <p:anim calcmode="lin" valueType="num">
                                      <p:cBhvr additive="base">
                                        <p:cTn id="44" dur="500" fill="hold"/>
                                        <p:tgtEl>
                                          <p:spTgt spid="8">
                                            <p:bg/>
                                          </p:spTgt>
                                        </p:tgtEl>
                                        <p:attrNameLst>
                                          <p:attrName>ppt_x</p:attrName>
                                        </p:attrNameLst>
                                      </p:cBhvr>
                                      <p:tavLst>
                                        <p:tav tm="0">
                                          <p:val>
                                            <p:strVal val="#ppt_x"/>
                                          </p:val>
                                        </p:tav>
                                        <p:tav tm="100000">
                                          <p:val>
                                            <p:strVal val="#ppt_x"/>
                                          </p:val>
                                        </p:tav>
                                      </p:tavLst>
                                    </p:anim>
                                    <p:anim calcmode="lin" valueType="num">
                                      <p:cBhvr additive="base">
                                        <p:cTn id="45"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 calcmode="lin" valueType="num">
                                      <p:cBhvr additive="base">
                                        <p:cTn id="5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8">
                                            <p:txEl>
                                              <p:pRg st="1" end="1"/>
                                            </p:txEl>
                                          </p:spTgt>
                                        </p:tgtEl>
                                        <p:attrNameLst>
                                          <p:attrName>style.visibility</p:attrName>
                                        </p:attrNameLst>
                                      </p:cBhvr>
                                      <p:to>
                                        <p:strVal val="visible"/>
                                      </p:to>
                                    </p:set>
                                    <p:anim calcmode="lin" valueType="num">
                                      <p:cBhvr additive="base">
                                        <p:cTn id="5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fill="hold"/>
                                        <p:tgtEl>
                                          <p:spTgt spid="41"/>
                                        </p:tgtEl>
                                        <p:attrNameLst>
                                          <p:attrName>ppt_x</p:attrName>
                                        </p:attrNameLst>
                                      </p:cBhvr>
                                      <p:tavLst>
                                        <p:tav tm="0">
                                          <p:val>
                                            <p:strVal val="#ppt_x"/>
                                          </p:val>
                                        </p:tav>
                                        <p:tav tm="100000">
                                          <p:val>
                                            <p:strVal val="#ppt_x"/>
                                          </p:val>
                                        </p:tav>
                                      </p:tavLst>
                                    </p:anim>
                                    <p:anim calcmode="lin" valueType="num">
                                      <p:cBhvr additive="base">
                                        <p:cTn id="6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animBg="1"/>
      <p:bldP spid="41"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707</Words>
  <Application>Microsoft Macintosh PowerPoint</Application>
  <PresentationFormat>Breitbild</PresentationFormat>
  <Paragraphs>231</Paragraphs>
  <Slides>24</Slides>
  <Notes>0</Notes>
  <HiddenSlides>5</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Arial</vt:lpstr>
      <vt:lpstr>Calibri</vt:lpstr>
      <vt:lpstr>Calibri Light</vt:lpstr>
      <vt:lpstr>Helvetica</vt:lpstr>
      <vt:lpstr>Wingdings</vt:lpstr>
      <vt:lpstr>Office</vt:lpstr>
      <vt:lpstr> Marketing  und Einkauf</vt:lpstr>
      <vt:lpstr>Ich bin Udo von Reinersdorff</vt:lpstr>
      <vt:lpstr>Gliederung</vt:lpstr>
      <vt:lpstr>Grundbegriffe des Marketings - Modulbeschreibung Bachelor Studium</vt:lpstr>
      <vt:lpstr>Marketing</vt:lpstr>
      <vt:lpstr>Gliederung</vt:lpstr>
      <vt:lpstr>Einkauf</vt:lpstr>
      <vt:lpstr>Gliederung</vt:lpstr>
      <vt:lpstr>Einkauf bei Handtmann Automotive</vt:lpstr>
      <vt:lpstr>Einkauf bei Handtmann Automotive</vt:lpstr>
      <vt:lpstr>Gliederung</vt:lpstr>
      <vt:lpstr>Praktische Erfahrungen – Messe Marketing Mix - Kommunikationspolitik</vt:lpstr>
      <vt:lpstr>Praktische Erfahrungen  - Aluminium Einkauf China  </vt:lpstr>
      <vt:lpstr>Praktische Erfahrungen - Exkurs </vt:lpstr>
      <vt:lpstr>Praktische Erfahrungen - Lieferbedingungen Marketing Mix - Preispolitik </vt:lpstr>
      <vt:lpstr>Praktische Erfahrungen - Exkurs </vt:lpstr>
      <vt:lpstr>Praktische Erfahrungen - Exkurs</vt:lpstr>
      <vt:lpstr>PowerPoint-Präsentation</vt:lpstr>
      <vt:lpstr>PowerPoint-Präsentation</vt:lpstr>
      <vt:lpstr>PowerPoint-Präsentation</vt:lpstr>
      <vt:lpstr>PowerPoint-Präsentation</vt:lpstr>
      <vt:lpstr>PowerPoint-Präsentation</vt:lpstr>
      <vt:lpstr>PowerPoint-Präsentation</vt:lpstr>
      <vt:lpstr>Gliederung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Marketing  und Einkauf</dc:title>
  <dc:creator>Udo Reinersdorff</dc:creator>
  <cp:lastModifiedBy>Burchard</cp:lastModifiedBy>
  <cp:revision>10</cp:revision>
  <cp:lastPrinted>2018-12-17T09:06:54Z</cp:lastPrinted>
  <dcterms:created xsi:type="dcterms:W3CDTF">2018-12-16T20:14:53Z</dcterms:created>
  <dcterms:modified xsi:type="dcterms:W3CDTF">2019-01-09T18:35:42Z</dcterms:modified>
</cp:coreProperties>
</file>